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302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24" r:id="rId23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0" y="3124200"/>
            <a:ext cx="41910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4500" y="1341120"/>
            <a:ext cx="11303000" cy="5054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29489" y="1321225"/>
            <a:ext cx="38665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075671" y="2826752"/>
            <a:ext cx="38665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066435" y="3916643"/>
            <a:ext cx="38665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4500" y="1268730"/>
            <a:ext cx="11303000" cy="5086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04907" y="1302753"/>
            <a:ext cx="38665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04907" y="3805808"/>
            <a:ext cx="38665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035" y="1268730"/>
            <a:ext cx="11303000" cy="1384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51175" y="2708910"/>
            <a:ext cx="6089650" cy="18224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6885" y="4587240"/>
            <a:ext cx="11233150" cy="20447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1158801" y="4563189"/>
            <a:ext cx="38665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121854" y="5671553"/>
            <a:ext cx="38665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6350" y="1181100"/>
            <a:ext cx="9639300" cy="4495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3100" y="1501775"/>
            <a:ext cx="10845800" cy="3854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455016" y="1432062"/>
            <a:ext cx="38665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77489" y="1986244"/>
            <a:ext cx="38665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56034" y="3140790"/>
            <a:ext cx="75611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544907" y="3131553"/>
            <a:ext cx="75611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568979" y="3704207"/>
            <a:ext cx="75611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89561" y="4858753"/>
            <a:ext cx="789582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0375" y="1239520"/>
            <a:ext cx="11271250" cy="1530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0035" y="2937510"/>
            <a:ext cx="8832850" cy="3130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2150" y="1393825"/>
            <a:ext cx="10807700" cy="4070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03598" y="1829225"/>
            <a:ext cx="903893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19962" y="1829225"/>
            <a:ext cx="903893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416253" y="1838462"/>
            <a:ext cx="903893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032616" y="1819989"/>
            <a:ext cx="903893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637271" y="2355698"/>
            <a:ext cx="1125565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199525" y="2872934"/>
            <a:ext cx="1125565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365125" y="3390170"/>
            <a:ext cx="1125565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03234" y="4406170"/>
            <a:ext cx="10916111" cy="14312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1090" y="1306195"/>
            <a:ext cx="10826750" cy="5137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54430" y="855980"/>
            <a:ext cx="5359400" cy="393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690871" y="4886462"/>
            <a:ext cx="8946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403889" y="4886462"/>
            <a:ext cx="8946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868179" y="5412935"/>
            <a:ext cx="152272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476615" y="5930171"/>
            <a:ext cx="2760403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6905" y="1358900"/>
            <a:ext cx="10826750" cy="3028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6905" y="4494530"/>
            <a:ext cx="10826750" cy="1333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418726" y="1819989"/>
            <a:ext cx="6914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81999" y="1801515"/>
            <a:ext cx="6914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74289" y="2318752"/>
            <a:ext cx="922365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192108" y="2327987"/>
            <a:ext cx="922365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893417" y="3343989"/>
            <a:ext cx="922365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60254" y="4923404"/>
            <a:ext cx="10990001" cy="12280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035" y="1341120"/>
            <a:ext cx="11341100" cy="4432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260" y="1248410"/>
            <a:ext cx="11150600" cy="857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6725" y="2220595"/>
            <a:ext cx="11258550" cy="13652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6725" y="3700780"/>
            <a:ext cx="6946900" cy="14287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73010" y="3585845"/>
            <a:ext cx="4098925" cy="307911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808471" y="3648789"/>
            <a:ext cx="38665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4475" y="1708150"/>
            <a:ext cx="9163050" cy="3441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20509" y="2222500"/>
            <a:ext cx="7321764" cy="294062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9400" y="1822450"/>
            <a:ext cx="9093200" cy="3213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6290" y="2307069"/>
            <a:ext cx="7197446" cy="280063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1675" y="1946275"/>
            <a:ext cx="10788650" cy="2965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81851" y="1866172"/>
            <a:ext cx="728403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79742" y="1875408"/>
            <a:ext cx="101473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14142" y="2383408"/>
            <a:ext cx="185524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493778" y="2383407"/>
            <a:ext cx="728403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064614" y="3399407"/>
            <a:ext cx="138418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819523" y="3898170"/>
            <a:ext cx="138418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601470"/>
            <a:ext cx="6978650" cy="2406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5775" y="4151630"/>
            <a:ext cx="11220450" cy="901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743816" y="1533662"/>
            <a:ext cx="38665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038725" y="4082899"/>
            <a:ext cx="38665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5450" y="1294130"/>
            <a:ext cx="11341100" cy="4559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713635" y="3371698"/>
            <a:ext cx="38665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075671" y="4914170"/>
            <a:ext cx="38665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333500"/>
            <a:ext cx="11353800" cy="1397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100" y="2821305"/>
            <a:ext cx="11271250" cy="3454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149562" y="2244862"/>
            <a:ext cx="38665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084908" y="3759626"/>
            <a:ext cx="38665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425" y="1268730"/>
            <a:ext cx="11271250" cy="4991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112617" y="2780571"/>
            <a:ext cx="38665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112617" y="4295335"/>
            <a:ext cx="38665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4500" y="1428750"/>
            <a:ext cx="11303000" cy="4000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94144" y="1348934"/>
            <a:ext cx="38665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425" y="1341120"/>
            <a:ext cx="11220450" cy="4533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78799" y="1783043"/>
            <a:ext cx="38665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23380" y="3325516"/>
            <a:ext cx="38665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4025" y="1268730"/>
            <a:ext cx="11283950" cy="5035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140327" y="1201152"/>
            <a:ext cx="38665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0</Words>
  <Application>Microsoft Office PowerPoint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7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67</cp:revision>
  <dcterms:created xsi:type="dcterms:W3CDTF">2015-09-16T06:44:00Z</dcterms:created>
  <dcterms:modified xsi:type="dcterms:W3CDTF">2025-08-08T01:30:36Z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