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20" autoAdjust="0"/>
    <p:restoredTop sz="94660"/>
  </p:normalViewPr>
  <p:slideViewPr>
    <p:cSldViewPr showGuides="1">
      <p:cViewPr varScale="1">
        <p:scale>
          <a:sx n="49" d="100"/>
          <a:sy n="49" d="100"/>
        </p:scale>
        <p:origin x="816" y="4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3095625"/>
            <a:ext cx="1031557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7373"/>
            <a:ext cx="114681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3535" y="3098266"/>
            <a:ext cx="10965113" cy="27069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21251" y="1340768"/>
            <a:ext cx="11537374" cy="5400600"/>
            <a:chOff x="321251" y="1340768"/>
            <a:chExt cx="11537374" cy="54006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9248775" cy="7524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1950" y="2238375"/>
              <a:ext cx="11468100" cy="5619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8625" y="2929880"/>
              <a:ext cx="11334750" cy="5905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1475" y="3553569"/>
              <a:ext cx="11449050" cy="5429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61950" y="4254599"/>
              <a:ext cx="11468100" cy="5619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00050" y="4883621"/>
              <a:ext cx="11391900" cy="5810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33375" y="5560268"/>
              <a:ext cx="11525250" cy="55245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21251" y="6112718"/>
              <a:ext cx="1438275" cy="628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1268760"/>
            <a:ext cx="4267200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4077072"/>
            <a:ext cx="11430000" cy="2466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5887" y="5013176"/>
            <a:ext cx="10965113" cy="1566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35360" y="1242472"/>
            <a:ext cx="11513740" cy="5491665"/>
            <a:chOff x="335360" y="1268760"/>
            <a:chExt cx="11513740" cy="54916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360" y="1268760"/>
              <a:ext cx="2962275" cy="590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6300" y="2002929"/>
              <a:ext cx="9239250" cy="5619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2900" y="2675384"/>
              <a:ext cx="11506200" cy="609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2425" y="3366889"/>
              <a:ext cx="11487150" cy="6381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6712" y="4182219"/>
              <a:ext cx="11458575" cy="5429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6712" y="4797152"/>
              <a:ext cx="11458575" cy="6381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8150" y="5517604"/>
              <a:ext cx="11315700" cy="6477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8150" y="6131775"/>
              <a:ext cx="1447800" cy="6286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35360" y="1303050"/>
            <a:ext cx="11513740" cy="5164772"/>
            <a:chOff x="335360" y="1303050"/>
            <a:chExt cx="11513740" cy="516477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03050"/>
              <a:ext cx="8734425" cy="8001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420888"/>
              <a:ext cx="11496675" cy="600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2425" y="3284984"/>
              <a:ext cx="11487150" cy="6191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66712" y="4149080"/>
              <a:ext cx="11458575" cy="5810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42900" y="5085184"/>
              <a:ext cx="11506200" cy="5524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42900" y="5877272"/>
              <a:ext cx="1381125" cy="590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489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3032956"/>
            <a:ext cx="10945216" cy="342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6031"/>
            <a:ext cx="115824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1340768"/>
            <a:ext cx="5832648" cy="5240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09650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241129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939806" y="1241129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292714" y="1241129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412776"/>
            <a:ext cx="7019677" cy="4585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69</cp:revision>
  <dcterms:created xsi:type="dcterms:W3CDTF">2015-09-16T06:44:00Z</dcterms:created>
  <dcterms:modified xsi:type="dcterms:W3CDTF">2025-08-26T05:03:31Z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