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02" r:id="rId2"/>
    <p:sldId id="324" r:id="rId3"/>
    <p:sldId id="325" r:id="rId4"/>
    <p:sldId id="327" r:id="rId5"/>
    <p:sldId id="328" r:id="rId6"/>
    <p:sldId id="329" r:id="rId7"/>
    <p:sldId id="330" r:id="rId8"/>
    <p:sldId id="331" r:id="rId9"/>
    <p:sldId id="332" r:id="rId10"/>
    <p:sldId id="333" r:id="rId11"/>
    <p:sldId id="334" r:id="rId12"/>
    <p:sldId id="335" r:id="rId13"/>
    <p:sldId id="336" r:id="rId14"/>
    <p:sldId id="337" r:id="rId15"/>
    <p:sldId id="338" r:id="rId16"/>
    <p:sldId id="339" r:id="rId17"/>
    <p:sldId id="340" r:id="rId18"/>
    <p:sldId id="341" r:id="rId19"/>
    <p:sldId id="342" r:id="rId20"/>
    <p:sldId id="343" r:id="rId21"/>
    <p:sldId id="344" r:id="rId22"/>
    <p:sldId id="345" r:id="rId23"/>
    <p:sldId id="346" r:id="rId24"/>
    <p:sldId id="347" r:id="rId25"/>
    <p:sldId id="348" r:id="rId26"/>
    <p:sldId id="349" r:id="rId27"/>
    <p:sldId id="350" r:id="rId28"/>
    <p:sldId id="351" r:id="rId29"/>
    <p:sldId id="352" r:id="rId30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375" autoAdjust="0"/>
    <p:restoredTop sz="94660"/>
  </p:normalViewPr>
  <p:slideViewPr>
    <p:cSldViewPr showGuides="1">
      <p:cViewPr>
        <p:scale>
          <a:sx n="50" d="100"/>
          <a:sy n="50" d="100"/>
        </p:scale>
        <p:origin x="806" y="11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7" Type="http://schemas.openxmlformats.org/officeDocument/2006/relationships/image" Target="../media/image39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8.png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7" Type="http://schemas.openxmlformats.org/officeDocument/2006/relationships/image" Target="../media/image48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7.png"/><Relationship Id="rId5" Type="http://schemas.openxmlformats.org/officeDocument/2006/relationships/image" Target="../media/image46.png"/><Relationship Id="rId4" Type="http://schemas.openxmlformats.org/officeDocument/2006/relationships/image" Target="../media/image4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7" Type="http://schemas.openxmlformats.org/officeDocument/2006/relationships/image" Target="../media/image57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6.png"/><Relationship Id="rId5" Type="http://schemas.openxmlformats.org/officeDocument/2006/relationships/image" Target="../media/image55.png"/><Relationship Id="rId4" Type="http://schemas.openxmlformats.org/officeDocument/2006/relationships/image" Target="../media/image54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7.png"/><Relationship Id="rId3" Type="http://schemas.openxmlformats.org/officeDocument/2006/relationships/image" Target="../media/image62.png"/><Relationship Id="rId7" Type="http://schemas.openxmlformats.org/officeDocument/2006/relationships/image" Target="../media/image66.pn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5.png"/><Relationship Id="rId5" Type="http://schemas.openxmlformats.org/officeDocument/2006/relationships/image" Target="../media/image64.png"/><Relationship Id="rId4" Type="http://schemas.openxmlformats.org/officeDocument/2006/relationships/image" Target="../media/image63.png"/><Relationship Id="rId9" Type="http://schemas.openxmlformats.org/officeDocument/2006/relationships/image" Target="../media/image6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7" Type="http://schemas.openxmlformats.org/officeDocument/2006/relationships/image" Target="../media/image74.png"/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3.png"/><Relationship Id="rId5" Type="http://schemas.openxmlformats.org/officeDocument/2006/relationships/image" Target="../media/image72.png"/><Relationship Id="rId4" Type="http://schemas.openxmlformats.org/officeDocument/2006/relationships/image" Target="../media/image7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89.png"/><Relationship Id="rId3" Type="http://schemas.openxmlformats.org/officeDocument/2006/relationships/image" Target="../media/image84.png"/><Relationship Id="rId7" Type="http://schemas.openxmlformats.org/officeDocument/2006/relationships/image" Target="../media/image88.png"/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7.png"/><Relationship Id="rId5" Type="http://schemas.openxmlformats.org/officeDocument/2006/relationships/image" Target="../media/image86.png"/><Relationship Id="rId4" Type="http://schemas.openxmlformats.org/officeDocument/2006/relationships/image" Target="../media/image85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0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png"/><Relationship Id="rId7" Type="http://schemas.openxmlformats.org/officeDocument/2006/relationships/image" Target="../media/image96.png"/><Relationship Id="rId2" Type="http://schemas.openxmlformats.org/officeDocument/2006/relationships/image" Target="../media/image9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5.png"/><Relationship Id="rId5" Type="http://schemas.openxmlformats.org/officeDocument/2006/relationships/image" Target="../media/image94.png"/><Relationship Id="rId4" Type="http://schemas.openxmlformats.org/officeDocument/2006/relationships/image" Target="../media/image93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10" Type="http://schemas.openxmlformats.org/officeDocument/2006/relationships/image" Target="../media/image13.png"/><Relationship Id="rId4" Type="http://schemas.openxmlformats.org/officeDocument/2006/relationships/image" Target="../media/image7.png"/><Relationship Id="rId9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7" Type="http://schemas.openxmlformats.org/officeDocument/2006/relationships/image" Target="../media/image24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image" Target="../media/image26.png"/><Relationship Id="rId7" Type="http://schemas.openxmlformats.org/officeDocument/2006/relationships/image" Target="../media/image30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43050" y="3095625"/>
            <a:ext cx="9105900" cy="666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361950" y="1196752"/>
            <a:ext cx="11468100" cy="4797056"/>
            <a:chOff x="361950" y="1196752"/>
            <a:chExt cx="11468100" cy="4797056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1950" y="1196752"/>
              <a:ext cx="11468100" cy="62865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09650" y="2060848"/>
              <a:ext cx="10820400" cy="571500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012582" y="2818703"/>
              <a:ext cx="5619750" cy="638175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036394" y="3643233"/>
              <a:ext cx="5572125" cy="666750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055440" y="4581128"/>
              <a:ext cx="5619750" cy="600075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055440" y="5403258"/>
              <a:ext cx="5572125" cy="590550"/>
            </a:xfrm>
            <a:prstGeom prst="rect">
              <a:avLst/>
            </a:prstGeom>
          </p:spPr>
        </p:pic>
      </p:grpSp>
      <p:sp>
        <p:nvSpPr>
          <p:cNvPr id="10" name="矩形 9"/>
          <p:cNvSpPr/>
          <p:nvPr/>
        </p:nvSpPr>
        <p:spPr>
          <a:xfrm>
            <a:off x="10663182" y="2040076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063467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407368" y="1296169"/>
            <a:ext cx="11492730" cy="3356967"/>
            <a:chOff x="407368" y="1268760"/>
            <a:chExt cx="11492730" cy="335696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07368" y="1268760"/>
              <a:ext cx="10458450" cy="6477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128448" y="2132856"/>
              <a:ext cx="1771650" cy="46672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927298" y="2815977"/>
              <a:ext cx="9201150" cy="1809750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10663182" y="2094077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887511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295275" y="1340768"/>
            <a:ext cx="11601450" cy="5074096"/>
            <a:chOff x="295275" y="1340768"/>
            <a:chExt cx="11601450" cy="507409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95275" y="1340768"/>
              <a:ext cx="11601450" cy="6191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93611" y="2243336"/>
              <a:ext cx="10877550" cy="60960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993611" y="3078857"/>
              <a:ext cx="5334000" cy="638175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036473" y="3933056"/>
              <a:ext cx="5248275" cy="581025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983432" y="4869160"/>
              <a:ext cx="5286375" cy="619125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983432" y="5805264"/>
              <a:ext cx="5324475" cy="609600"/>
            </a:xfrm>
            <a:prstGeom prst="rect">
              <a:avLst/>
            </a:prstGeom>
          </p:spPr>
        </p:pic>
      </p:grpSp>
      <p:sp>
        <p:nvSpPr>
          <p:cNvPr id="9" name="矩形 8"/>
          <p:cNvSpPr/>
          <p:nvPr/>
        </p:nvSpPr>
        <p:spPr>
          <a:xfrm>
            <a:off x="10663182" y="2366795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018036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268760"/>
            <a:ext cx="11725275" cy="5124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4589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340768"/>
            <a:ext cx="11506200" cy="1752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23492" y="3093368"/>
            <a:ext cx="9145016" cy="35438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49832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328612" y="1340768"/>
            <a:ext cx="11534775" cy="4944566"/>
            <a:chOff x="328612" y="1340768"/>
            <a:chExt cx="11534775" cy="494456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28612" y="1340768"/>
              <a:ext cx="11534775" cy="6381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39416" y="2132856"/>
              <a:ext cx="10877550" cy="60960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983432" y="3068960"/>
              <a:ext cx="10858500" cy="552450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983432" y="3861420"/>
              <a:ext cx="4019550" cy="647700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980767" y="4711427"/>
              <a:ext cx="7877175" cy="657225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968150" y="5570959"/>
              <a:ext cx="8001000" cy="714375"/>
            </a:xfrm>
            <a:prstGeom prst="rect">
              <a:avLst/>
            </a:prstGeom>
          </p:spPr>
        </p:pic>
      </p:grpSp>
      <p:sp>
        <p:nvSpPr>
          <p:cNvPr id="9" name="矩形 8"/>
          <p:cNvSpPr/>
          <p:nvPr/>
        </p:nvSpPr>
        <p:spPr>
          <a:xfrm>
            <a:off x="10663182" y="1308145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821003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268760"/>
            <a:ext cx="11487150" cy="3838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63182" y="4528450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045812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07368" y="1340768"/>
            <a:ext cx="6896100" cy="3907110"/>
            <a:chOff x="407368" y="1340768"/>
            <a:chExt cx="6896100" cy="390711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07368" y="1340768"/>
              <a:ext cx="6162675" cy="28860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07368" y="4581128"/>
              <a:ext cx="6896100" cy="6667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5169528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300037" y="1340768"/>
            <a:ext cx="11591925" cy="5318695"/>
            <a:chOff x="300037" y="1340768"/>
            <a:chExt cx="11591925" cy="531869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00037" y="1340768"/>
              <a:ext cx="11591925" cy="6667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39416" y="1988840"/>
              <a:ext cx="10858500" cy="71437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839416" y="2636912"/>
              <a:ext cx="10296525" cy="628650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877516" y="3284984"/>
              <a:ext cx="10820400" cy="638175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950515" y="4005064"/>
              <a:ext cx="10906125" cy="647700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964307" y="4653136"/>
              <a:ext cx="5419725" cy="704850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973713" y="5373216"/>
              <a:ext cx="8039100" cy="581025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1033650" y="6021288"/>
              <a:ext cx="8020050" cy="638175"/>
            </a:xfrm>
            <a:prstGeom prst="rect">
              <a:avLst/>
            </a:prstGeom>
          </p:spPr>
        </p:pic>
      </p:grpSp>
      <p:sp>
        <p:nvSpPr>
          <p:cNvPr id="11" name="矩形 10"/>
          <p:cNvSpPr/>
          <p:nvPr/>
        </p:nvSpPr>
        <p:spPr>
          <a:xfrm>
            <a:off x="10555733" y="2061455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560353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323850" y="1268760"/>
            <a:ext cx="11585129" cy="5279454"/>
            <a:chOff x="323850" y="1268760"/>
            <a:chExt cx="11585129" cy="527945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268760"/>
              <a:ext cx="5067300" cy="12287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631504" y="2756917"/>
              <a:ext cx="10277475" cy="60007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25098" y="3573388"/>
              <a:ext cx="11534775" cy="647700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323850" y="4307185"/>
              <a:ext cx="11544300" cy="561975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328612" y="5142706"/>
              <a:ext cx="11534775" cy="590550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367737" y="5805264"/>
              <a:ext cx="819150" cy="7429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316913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340768"/>
            <a:ext cx="11515725" cy="48387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570551" y="3324895"/>
            <a:ext cx="149796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2351584" y="4114248"/>
            <a:ext cx="102312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8444813" y="4114248"/>
            <a:ext cx="102312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1127448" y="4869160"/>
            <a:ext cx="102312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5857389" y="4869160"/>
            <a:ext cx="102312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8617214" y="4869160"/>
            <a:ext cx="102312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1055440" y="5661248"/>
            <a:ext cx="102312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2975" y="1412776"/>
            <a:ext cx="10306050" cy="4953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41427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268760"/>
            <a:ext cx="11468100" cy="5124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63182" y="1308145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62899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340768"/>
            <a:ext cx="11525250" cy="4105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63182" y="2420888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825577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19087" y="1269473"/>
            <a:ext cx="11553825" cy="4463783"/>
            <a:chOff x="319087" y="1269473"/>
            <a:chExt cx="11553825" cy="446378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19087" y="1269473"/>
              <a:ext cx="11553825" cy="21526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247494" y="3933031"/>
              <a:ext cx="10591800" cy="18002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2740569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9150" y="1412776"/>
            <a:ext cx="10553700" cy="460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0783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706100" cy="3895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4581128"/>
            <a:ext cx="7632848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271724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706100" cy="2943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72064" y="3494451"/>
            <a:ext cx="3228189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75246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335360" y="1268760"/>
            <a:ext cx="10718402" cy="5461570"/>
            <a:chOff x="335360" y="1268760"/>
            <a:chExt cx="10718402" cy="5461570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268760"/>
              <a:ext cx="10544175" cy="64770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27448" y="1988840"/>
              <a:ext cx="8391525" cy="619125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200150" y="2708920"/>
              <a:ext cx="9791700" cy="809625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152525" y="3573016"/>
              <a:ext cx="9886950" cy="857250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138237" y="4365104"/>
              <a:ext cx="9915525" cy="790575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181100" y="5085184"/>
              <a:ext cx="9829800" cy="838200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1176337" y="5949280"/>
              <a:ext cx="9839325" cy="781050"/>
            </a:xfrm>
            <a:prstGeom prst="rect">
              <a:avLst/>
            </a:prstGeom>
          </p:spPr>
        </p:pic>
      </p:grpSp>
      <p:sp>
        <p:nvSpPr>
          <p:cNvPr id="11" name="矩形 10"/>
          <p:cNvSpPr/>
          <p:nvPr/>
        </p:nvSpPr>
        <p:spPr>
          <a:xfrm>
            <a:off x="4154284" y="2726987"/>
            <a:ext cx="6912768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1200150" y="3652273"/>
            <a:ext cx="9921330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3" name="矩形 12"/>
          <p:cNvSpPr/>
          <p:nvPr/>
        </p:nvSpPr>
        <p:spPr>
          <a:xfrm>
            <a:off x="1178378" y="4370731"/>
            <a:ext cx="5493686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4" name="矩形 13"/>
          <p:cNvSpPr/>
          <p:nvPr/>
        </p:nvSpPr>
        <p:spPr>
          <a:xfrm>
            <a:off x="4034541" y="5110959"/>
            <a:ext cx="6912768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5" name="矩形 14"/>
          <p:cNvSpPr/>
          <p:nvPr/>
        </p:nvSpPr>
        <p:spPr>
          <a:xfrm>
            <a:off x="1080407" y="5949280"/>
            <a:ext cx="4655553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963215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3352" y="1268760"/>
            <a:ext cx="10753725" cy="4086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88288" y="2420888"/>
            <a:ext cx="2378764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200150" y="3542115"/>
            <a:ext cx="9921330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179595" y="4581128"/>
            <a:ext cx="1080120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907357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335360" y="1303120"/>
            <a:ext cx="10834687" cy="4862184"/>
            <a:chOff x="335360" y="1268760"/>
            <a:chExt cx="10834687" cy="4862184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35360" y="1268760"/>
              <a:ext cx="1933575" cy="59055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35360" y="2060848"/>
              <a:ext cx="10620375" cy="647700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310037" y="2910086"/>
              <a:ext cx="9220200" cy="628650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302147" y="3740274"/>
              <a:ext cx="9867900" cy="628650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6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344276" y="4725144"/>
              <a:ext cx="9772650" cy="561975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7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302147" y="5435619"/>
              <a:ext cx="952500" cy="695325"/>
            </a:xfrm>
            <a:prstGeom prst="rect">
              <a:avLst/>
            </a:prstGeom>
          </p:spPr>
        </p:pic>
      </p:grpSp>
      <p:sp>
        <p:nvSpPr>
          <p:cNvPr id="10" name="矩形 9"/>
          <p:cNvSpPr/>
          <p:nvPr/>
        </p:nvSpPr>
        <p:spPr>
          <a:xfrm>
            <a:off x="963535" y="3748512"/>
            <a:ext cx="10867909" cy="2488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71767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263352" y="1340768"/>
            <a:ext cx="11628610" cy="5108533"/>
            <a:chOff x="263352" y="1340768"/>
            <a:chExt cx="11628610" cy="5108533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00037" y="1340768"/>
              <a:ext cx="11591925" cy="52387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95400" y="1903672"/>
              <a:ext cx="4552950" cy="504825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09562" y="2436375"/>
              <a:ext cx="11572875" cy="561975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716978" y="3031804"/>
              <a:ext cx="3771900" cy="447675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263352" y="3645024"/>
              <a:ext cx="11515725" cy="561975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767408" y="4206999"/>
              <a:ext cx="11020425" cy="571500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767408" y="4853673"/>
              <a:ext cx="3305175" cy="466725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333375" y="5404137"/>
              <a:ext cx="11525250" cy="542925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716978" y="5982576"/>
              <a:ext cx="1562100" cy="466725"/>
            </a:xfrm>
            <a:prstGeom prst="rect">
              <a:avLst/>
            </a:prstGeom>
          </p:spPr>
        </p:pic>
      </p:grpSp>
      <p:sp>
        <p:nvSpPr>
          <p:cNvPr id="13" name="矩形 12"/>
          <p:cNvSpPr/>
          <p:nvPr/>
        </p:nvSpPr>
        <p:spPr>
          <a:xfrm>
            <a:off x="8832304" y="1366165"/>
            <a:ext cx="102312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4" name="矩形 13"/>
          <p:cNvSpPr/>
          <p:nvPr/>
        </p:nvSpPr>
        <p:spPr>
          <a:xfrm>
            <a:off x="3647728" y="1925720"/>
            <a:ext cx="102312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5" name="矩形 14"/>
          <p:cNvSpPr/>
          <p:nvPr/>
        </p:nvSpPr>
        <p:spPr>
          <a:xfrm>
            <a:off x="3882479" y="2497645"/>
            <a:ext cx="1993787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6" name="矩形 15"/>
          <p:cNvSpPr/>
          <p:nvPr/>
        </p:nvSpPr>
        <p:spPr>
          <a:xfrm>
            <a:off x="8461736" y="2497645"/>
            <a:ext cx="1993787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7" name="矩形 16"/>
          <p:cNvSpPr/>
          <p:nvPr/>
        </p:nvSpPr>
        <p:spPr>
          <a:xfrm>
            <a:off x="7608168" y="3704526"/>
            <a:ext cx="1993787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8" name="矩形 17"/>
          <p:cNvSpPr/>
          <p:nvPr/>
        </p:nvSpPr>
        <p:spPr>
          <a:xfrm>
            <a:off x="4511824" y="4270430"/>
            <a:ext cx="136178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9" name="矩形 18"/>
          <p:cNvSpPr/>
          <p:nvPr/>
        </p:nvSpPr>
        <p:spPr>
          <a:xfrm>
            <a:off x="7248128" y="4256196"/>
            <a:ext cx="1993787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20" name="矩形 19"/>
          <p:cNvSpPr/>
          <p:nvPr/>
        </p:nvSpPr>
        <p:spPr>
          <a:xfrm>
            <a:off x="9408981" y="5457422"/>
            <a:ext cx="1993787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012263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3552825" cy="876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4635" y="2132856"/>
            <a:ext cx="4448175" cy="6572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4635" y="2780928"/>
            <a:ext cx="5391150" cy="4953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30210" y="3284984"/>
            <a:ext cx="6362700" cy="3381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5995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340768"/>
            <a:ext cx="11496675" cy="3638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92544" y="1340768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24330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335360" y="1268760"/>
            <a:ext cx="11503396" cy="5227637"/>
            <a:chOff x="335360" y="1268760"/>
            <a:chExt cx="11503396" cy="522763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268760"/>
              <a:ext cx="10258425" cy="5715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200456" y="2113037"/>
              <a:ext cx="1638300" cy="52387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904428" y="2790825"/>
              <a:ext cx="9944100" cy="638175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990947" y="3827512"/>
              <a:ext cx="7553325" cy="609600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911424" y="4873724"/>
              <a:ext cx="8181975" cy="571500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990947" y="5877272"/>
              <a:ext cx="7334250" cy="619125"/>
            </a:xfrm>
            <a:prstGeom prst="rect">
              <a:avLst/>
            </a:prstGeom>
          </p:spPr>
        </p:pic>
      </p:grpSp>
      <p:sp>
        <p:nvSpPr>
          <p:cNvPr id="10" name="矩形 9"/>
          <p:cNvSpPr/>
          <p:nvPr/>
        </p:nvSpPr>
        <p:spPr>
          <a:xfrm>
            <a:off x="10776520" y="2037811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353480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263352" y="1268760"/>
            <a:ext cx="11609560" cy="5490116"/>
            <a:chOff x="263352" y="1268760"/>
            <a:chExt cx="11609560" cy="549011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268760"/>
              <a:ext cx="9572625" cy="8667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415480" y="2135535"/>
              <a:ext cx="10420350" cy="62865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57187" y="2910933"/>
              <a:ext cx="11477625" cy="590550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333375" y="3712071"/>
              <a:ext cx="11525250" cy="581025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333375" y="4494634"/>
              <a:ext cx="11525250" cy="590550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319087" y="5271815"/>
              <a:ext cx="11553825" cy="600075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337671" y="6111176"/>
              <a:ext cx="5572125" cy="6477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180865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3512" y="1412776"/>
            <a:ext cx="8965257" cy="49872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3460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3552" y="1412776"/>
            <a:ext cx="8640960" cy="51445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8732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58</TotalTime>
  <Words>0</Words>
  <Application>Microsoft Office PowerPoint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 用户</cp:lastModifiedBy>
  <cp:revision>75</cp:revision>
  <dcterms:created xsi:type="dcterms:W3CDTF">2015-09-16T06:44:00Z</dcterms:created>
  <dcterms:modified xsi:type="dcterms:W3CDTF">2025-08-26T06:27:16Z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