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076575"/>
            <a:ext cx="59531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6712" y="1340768"/>
            <a:ext cx="11458575" cy="5112568"/>
            <a:chOff x="366712" y="1340768"/>
            <a:chExt cx="11458575" cy="51125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40768"/>
              <a:ext cx="1145857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462" y="2247528"/>
              <a:ext cx="10791825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3456" y="3054474"/>
              <a:ext cx="8410575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3456" y="4024486"/>
              <a:ext cx="5305425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3462" y="4945732"/>
              <a:ext cx="7553325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3456" y="5843736"/>
              <a:ext cx="6229350" cy="6096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24752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53041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72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268760"/>
            <a:ext cx="105632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340768"/>
            <a:ext cx="11534775" cy="3318867"/>
            <a:chOff x="328612" y="1340768"/>
            <a:chExt cx="11534775" cy="33188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39320"/>
              <a:ext cx="1094422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0650" y="3068960"/>
              <a:ext cx="8181975" cy="1590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63182" y="203402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15" y="1412776"/>
            <a:ext cx="10735369" cy="504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47662" y="1268760"/>
            <a:ext cx="11496675" cy="5101093"/>
            <a:chOff x="347662" y="1268760"/>
            <a:chExt cx="11496675" cy="51010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11496675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3143" y="1988840"/>
              <a:ext cx="10591800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6468" y="2670820"/>
              <a:ext cx="106584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6468" y="3409950"/>
              <a:ext cx="105727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5992" y="4091930"/>
              <a:ext cx="1063942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6468" y="4941540"/>
              <a:ext cx="3476625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65992" y="5760253"/>
              <a:ext cx="10182225" cy="6096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63182" y="197668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340768"/>
            <a:ext cx="7776864" cy="534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340768"/>
            <a:ext cx="8330648" cy="497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749548" cy="4896544"/>
            <a:chOff x="263352" y="1340768"/>
            <a:chExt cx="10749548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725150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475" y="4427562"/>
              <a:ext cx="10639425" cy="180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760296" y="1351919"/>
            <a:ext cx="236409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2348880"/>
            <a:ext cx="8640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22845" y="2364930"/>
            <a:ext cx="34612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1651" y="3405963"/>
            <a:ext cx="480430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061542" y="4429655"/>
            <a:ext cx="104054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99456" y="5467526"/>
            <a:ext cx="8640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061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0297144" cy="5543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0344" y="2181827"/>
            <a:ext cx="41418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5500" y="5157192"/>
            <a:ext cx="9766337" cy="1553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8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1340768"/>
            <a:ext cx="5000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2809"/>
            <a:ext cx="6399107" cy="526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535" y="3140968"/>
            <a:ext cx="10409807" cy="1719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4290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196752"/>
            <a:ext cx="114681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92" y="4437112"/>
            <a:ext cx="87249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2025-08-26T04:34:38Z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