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6600825" cy="139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4001244"/>
            <a:ext cx="76771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1340768"/>
            <a:ext cx="11468100" cy="5409034"/>
            <a:chOff x="361950" y="1340768"/>
            <a:chExt cx="11468100" cy="54090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887" y="2996952"/>
              <a:ext cx="10944225" cy="3752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1340768"/>
              <a:ext cx="11468100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1906553"/>
              <a:ext cx="108394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7557" y="2492152"/>
              <a:ext cx="10887075" cy="5619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63182" y="248757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88840"/>
            <a:ext cx="92202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2655050"/>
            <a:ext cx="6336704" cy="401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41611"/>
            <a:ext cx="108299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068960"/>
            <a:ext cx="88106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196" y="3946003"/>
            <a:ext cx="96393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4980979"/>
            <a:ext cx="90963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7252" y="5949280"/>
            <a:ext cx="7477125" cy="533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63182" y="213600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37719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992" y="1268760"/>
            <a:ext cx="6804015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44087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4480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12" y="1916832"/>
            <a:ext cx="84867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2517279"/>
            <a:ext cx="3816424" cy="421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04864"/>
            <a:ext cx="178802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51301" y="2177460"/>
            <a:ext cx="178802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47373" y="4077072"/>
            <a:ext cx="1788029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04864"/>
            <a:ext cx="180020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50549" y="3163869"/>
            <a:ext cx="271948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40770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05945" y="4055966"/>
            <a:ext cx="160648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96" y="5013176"/>
            <a:ext cx="1060132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565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321297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91065" y="4030030"/>
            <a:ext cx="1199755" cy="724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47913" y="504130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268760"/>
            <a:ext cx="10820400" cy="4870643"/>
            <a:chOff x="335360" y="1268760"/>
            <a:chExt cx="10820400" cy="487064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204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897410"/>
              <a:ext cx="82867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23962" y="2555394"/>
              <a:ext cx="97440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53884" y="3356992"/>
              <a:ext cx="924877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53130" y="4174212"/>
              <a:ext cx="3743325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60348" y="4835624"/>
              <a:ext cx="914400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38644" y="5548853"/>
              <a:ext cx="6296025" cy="5905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891096" y="4827549"/>
            <a:ext cx="10409807" cy="1311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7917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3032956"/>
            <a:ext cx="10409807" cy="1764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222761"/>
            <a:ext cx="6768752" cy="537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0525" y="1340768"/>
            <a:ext cx="11410950" cy="4642048"/>
            <a:chOff x="390525" y="1340768"/>
            <a:chExt cx="11410950" cy="46420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340768"/>
              <a:ext cx="1141095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825" y="2060848"/>
              <a:ext cx="1091565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825" y="2852936"/>
              <a:ext cx="720090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825" y="3717032"/>
              <a:ext cx="639127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4653136"/>
              <a:ext cx="708660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5373216"/>
              <a:ext cx="6524625" cy="6096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663182" y="207089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5275" y="1412776"/>
            <a:ext cx="11601450" cy="4810065"/>
            <a:chOff x="295275" y="1412776"/>
            <a:chExt cx="11601450" cy="4810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32856"/>
              <a:ext cx="948690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8448" y="2849880"/>
              <a:ext cx="1600200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7536" y="3383280"/>
              <a:ext cx="794385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6586" y="4143365"/>
              <a:ext cx="790575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3736" y="4874875"/>
              <a:ext cx="7848600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53736" y="5641816"/>
              <a:ext cx="8001000" cy="5810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849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196752"/>
            <a:ext cx="11553825" cy="2985864"/>
            <a:chOff x="319087" y="1196752"/>
            <a:chExt cx="11553825" cy="29858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196752"/>
              <a:ext cx="1155382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573016"/>
              <a:ext cx="35814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45" y="1340768"/>
            <a:ext cx="9806310" cy="521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2025-08-26T04:39:45Z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