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048000"/>
            <a:ext cx="58102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2604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40768"/>
            <a:ext cx="661055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340768"/>
            <a:ext cx="6998742" cy="51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71776"/>
            <a:ext cx="11403062" cy="5499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4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1934"/>
            <a:ext cx="11269141" cy="55314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22412"/>
            <a:ext cx="115157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96752"/>
            <a:ext cx="11115600" cy="5594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933056"/>
            <a:ext cx="99060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7056784" cy="539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394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9616" y="41490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491"/>
            <a:ext cx="105918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37765" y="3208474"/>
            <a:ext cx="19893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4221088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37765" y="4223235"/>
            <a:ext cx="19893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9416" y="5206163"/>
            <a:ext cx="172819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20336" y="520616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0252" y="1207903"/>
            <a:ext cx="25991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03705" y="2189210"/>
            <a:ext cx="259916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8403" y="3170517"/>
            <a:ext cx="85634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61672" y="3181668"/>
            <a:ext cx="85634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269482"/>
            <a:ext cx="13559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42112" y="3231165"/>
            <a:ext cx="13559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209937"/>
            <a:ext cx="10009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7000" y="5188709"/>
            <a:ext cx="135598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34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0019" y="2274134"/>
            <a:ext cx="411164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84454"/>
            <a:ext cx="7723783" cy="552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369724" cy="5496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2210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2025-08-26T04:37:37Z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