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2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3138487"/>
            <a:ext cx="104013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412776"/>
            <a:ext cx="87534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3846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57330"/>
            <a:ext cx="115824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9283"/>
            <a:ext cx="10906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416" y="1268760"/>
            <a:ext cx="6454936" cy="540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03050"/>
            <a:ext cx="6864251" cy="541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29410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4847" y="2060848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77655" y="2060848"/>
            <a:ext cx="26378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37164" y="2877851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6508" y="2060848"/>
            <a:ext cx="123056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01748" y="2851952"/>
            <a:ext cx="290160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196752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5234" y="3611166"/>
            <a:ext cx="10201531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6898"/>
            <a:ext cx="115347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15825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25947" y="315825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55640" y="455935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48328" y="4523940"/>
            <a:ext cx="26537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680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789040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967"/>
            <a:ext cx="100393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40768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2039077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4192" y="2731253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20924" y="3410857"/>
            <a:ext cx="1287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88761" y="4120052"/>
            <a:ext cx="27317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6888" y="1993863"/>
            <a:ext cx="1023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6902" y="1993863"/>
            <a:ext cx="12435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696" y="3393593"/>
            <a:ext cx="12435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84325" y="3393593"/>
            <a:ext cx="12435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96531" y="4077072"/>
            <a:ext cx="20026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44012" y="4797152"/>
            <a:ext cx="113046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4671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18" y="2060848"/>
            <a:ext cx="50577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780928"/>
            <a:ext cx="81343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7001" y="3328619"/>
            <a:ext cx="4586783" cy="334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20536" y="27885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1188" y="1268760"/>
            <a:ext cx="7863438" cy="5433025"/>
            <a:chOff x="331188" y="1268760"/>
            <a:chExt cx="7863438" cy="54330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1268760"/>
              <a:ext cx="7715250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1916832"/>
              <a:ext cx="63246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1188" y="2594620"/>
              <a:ext cx="778192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0868" y="3356992"/>
              <a:ext cx="7134225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0868" y="4077072"/>
              <a:ext cx="2990850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0868" y="4795644"/>
              <a:ext cx="4629150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2293" y="5504691"/>
              <a:ext cx="3048000" cy="5238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40868" y="6158860"/>
              <a:ext cx="4143375" cy="542925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00256" y="1279043"/>
            <a:ext cx="2976876" cy="542274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888088" y="3363887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8404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2025-08-26T05:23:34Z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