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133725"/>
            <a:ext cx="5267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68760"/>
            <a:ext cx="11515725" cy="3504778"/>
            <a:chOff x="338137" y="1268760"/>
            <a:chExt cx="11515725" cy="3504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21088"/>
              <a:ext cx="9877425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19317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0037" y="1268760"/>
            <a:ext cx="11591925" cy="5401771"/>
            <a:chOff x="300037" y="1268760"/>
            <a:chExt cx="11591925" cy="5401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0799" y="2093987"/>
              <a:ext cx="10791825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8032" y="2847975"/>
              <a:ext cx="108966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5182" y="3673971"/>
              <a:ext cx="108394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451201"/>
              <a:ext cx="64770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4061" y="5262339"/>
              <a:ext cx="8153400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4061" y="6051406"/>
              <a:ext cx="8296275" cy="6191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32504" y="210562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5544616" cy="53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14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9310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50190" cy="54838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6448" y="4509120"/>
            <a:ext cx="6755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24477" y="4509120"/>
            <a:ext cx="6755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44072" y="5157192"/>
            <a:ext cx="6755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7158" y="5157192"/>
            <a:ext cx="675575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24535" y="5479131"/>
            <a:ext cx="50756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34877" y="5479131"/>
            <a:ext cx="507569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8137" y="1268760"/>
            <a:ext cx="11515725" cy="4749105"/>
            <a:chOff x="338137" y="1268760"/>
            <a:chExt cx="11515725" cy="47491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68760"/>
              <a:ext cx="1146810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2132856"/>
              <a:ext cx="114871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137" y="2958852"/>
              <a:ext cx="1151572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1475" y="3794373"/>
              <a:ext cx="11449050" cy="5238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299" y="5379690"/>
              <a:ext cx="7962900" cy="638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4337" y="4572744"/>
              <a:ext cx="1136332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560371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1340768"/>
            <a:ext cx="11377264" cy="5429869"/>
            <a:chOff x="407368" y="1340768"/>
            <a:chExt cx="11377264" cy="54298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35367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2132856"/>
              <a:ext cx="160972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9367" y="2695972"/>
              <a:ext cx="882967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5413" y="3573016"/>
              <a:ext cx="93630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2352" y="4508351"/>
              <a:ext cx="99822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4257" y="5344219"/>
              <a:ext cx="106203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75520" y="6189612"/>
              <a:ext cx="2295525" cy="5810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25936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31043"/>
            <a:ext cx="11468100" cy="5533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104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235918"/>
            <a:ext cx="10096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464" y="4115166"/>
            <a:ext cx="675575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4" y="4797337"/>
            <a:ext cx="675575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44407" y="4797337"/>
            <a:ext cx="675575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640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221"/>
            <a:ext cx="110680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08920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6080" y="3423558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11480" y="3423558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96590" y="4765063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8349" y="4765063"/>
            <a:ext cx="1148099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35760" y="5085184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95932" y="5110587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976538" y="5110587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611724" y="5454861"/>
            <a:ext cx="648072" cy="26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5275" y="1340768"/>
            <a:ext cx="11601450" cy="4964220"/>
            <a:chOff x="295275" y="1340768"/>
            <a:chExt cx="11601450" cy="4964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5114925" cy="1171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462" y="2629664"/>
              <a:ext cx="6905625" cy="781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275" y="3528035"/>
              <a:ext cx="116014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6237" y="4256836"/>
              <a:ext cx="1143952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3850" y="4966587"/>
              <a:ext cx="1154430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8627" y="5733488"/>
              <a:ext cx="258127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09562" y="1268760"/>
            <a:ext cx="11572875" cy="5472608"/>
            <a:chOff x="309562" y="1268760"/>
            <a:chExt cx="11572875" cy="54726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29432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1859310"/>
              <a:ext cx="1157287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569468"/>
              <a:ext cx="106965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4082" y="3312790"/>
              <a:ext cx="1685925" cy="476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3773116"/>
              <a:ext cx="526732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9619" y="4510286"/>
              <a:ext cx="5314950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432" y="5356498"/>
              <a:ext cx="5334000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3432" y="6150818"/>
              <a:ext cx="7019925" cy="59055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32504" y="330260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0162"/>
            <a:ext cx="114966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2944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442" y="1412776"/>
            <a:ext cx="662711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2025-08-26T05:02:40Z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