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4660"/>
  </p:normalViewPr>
  <p:slideViewPr>
    <p:cSldViewPr showGuides="1">
      <p:cViewPr varScale="1">
        <p:scale>
          <a:sx n="49" d="100"/>
          <a:sy n="49" d="100"/>
        </p:scale>
        <p:origin x="816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5" y="3090862"/>
            <a:ext cx="71437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268760"/>
            <a:ext cx="7640538" cy="542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5360" y="1268760"/>
            <a:ext cx="10962993" cy="5328592"/>
            <a:chOff x="335360" y="1268760"/>
            <a:chExt cx="10962993" cy="53285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906125" cy="571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008262"/>
              <a:ext cx="2419350" cy="628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3653" y="2724150"/>
              <a:ext cx="10934700" cy="7048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1436" y="3558530"/>
              <a:ext cx="4638675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5360" y="4403576"/>
              <a:ext cx="8534400" cy="6096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35360" y="5229200"/>
              <a:ext cx="10896600" cy="5619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11436" y="5978227"/>
              <a:ext cx="1809750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66837"/>
            <a:ext cx="115062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1465" y="1412776"/>
            <a:ext cx="8769070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1196752"/>
            <a:ext cx="114490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3258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3258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81125"/>
            <a:ext cx="102393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73258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23850" y="1340768"/>
            <a:ext cx="11544300" cy="5415086"/>
            <a:chOff x="323850" y="1340768"/>
            <a:chExt cx="11544300" cy="541508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340768"/>
              <a:ext cx="11544300" cy="571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1988840"/>
              <a:ext cx="10925175" cy="5143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4151" y="2636912"/>
              <a:ext cx="10153650" cy="5429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3238" y="3356992"/>
              <a:ext cx="8343900" cy="5334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9416" y="4077072"/>
              <a:ext cx="7905750" cy="5238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58622" y="4797152"/>
              <a:ext cx="7753350" cy="5429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57074" y="5445224"/>
              <a:ext cx="7372350" cy="6286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57074" y="6165304"/>
              <a:ext cx="7477125" cy="590550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0632504" y="1966929"/>
            <a:ext cx="73258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785" y="3653215"/>
            <a:ext cx="18125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163234" y="4250116"/>
            <a:ext cx="265373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69049" y="4865346"/>
            <a:ext cx="18125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207568" y="5517232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39497" y="5517232"/>
            <a:ext cx="13617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824597" y="5517232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73" y="1340768"/>
            <a:ext cx="115347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7957" y="1484784"/>
            <a:ext cx="7136085" cy="5007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12900"/>
            <a:ext cx="73258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3258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2546928"/>
            <a:ext cx="3536868" cy="41993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320949"/>
            <a:ext cx="1021080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1862501"/>
            <a:ext cx="95250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73258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078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3258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717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24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727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002185"/>
            <a:ext cx="5678215" cy="4511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32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013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268760"/>
            <a:ext cx="159668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056440" y="2204864"/>
            <a:ext cx="94861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27448" y="3149568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672064" y="3159892"/>
            <a:ext cx="3060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073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984863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272464" y="1984863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07587" y="319687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32215" y="319687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623445" y="3771038"/>
            <a:ext cx="16477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907587" y="4437112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032104" y="4437112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632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4077072"/>
            <a:ext cx="19001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717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870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70584" y="2204864"/>
            <a:ext cx="10725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08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918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31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156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078388"/>
            <a:ext cx="1056467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61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727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078388"/>
            <a:ext cx="10564670" cy="1590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838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34384" y="1988840"/>
            <a:ext cx="13617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64375" y="2636912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390245" y="3248980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490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6749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20536" y="32295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140968"/>
            <a:ext cx="9073008" cy="34847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71636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5532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15474"/>
            <a:ext cx="73258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2025-08-26T05:40:14Z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