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16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1" y="3140968"/>
            <a:ext cx="71151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196752"/>
            <a:ext cx="115347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3682" y="1268760"/>
            <a:ext cx="7558782" cy="537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1412776"/>
            <a:ext cx="51339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340768"/>
            <a:ext cx="11477625" cy="4753694"/>
            <a:chOff x="357187" y="1340768"/>
            <a:chExt cx="11477625" cy="47536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340768"/>
              <a:ext cx="11477625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437112"/>
              <a:ext cx="5667375" cy="1657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335699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0037" y="1268760"/>
            <a:ext cx="11628611" cy="4779209"/>
            <a:chOff x="300037" y="1268760"/>
            <a:chExt cx="11628611" cy="47792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3533775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1878360"/>
              <a:ext cx="11591925" cy="866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2973" y="2924944"/>
              <a:ext cx="11115675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9173" y="3752453"/>
              <a:ext cx="10963275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98698" y="4532337"/>
              <a:ext cx="10944225" cy="685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4987" y="5381219"/>
              <a:ext cx="7591425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0961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75" y="2276872"/>
            <a:ext cx="80962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0F0F0F"/>
              </a:clrFrom>
              <a:clrTo>
                <a:srgbClr val="0F0F0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68760"/>
            <a:ext cx="109728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3533" y="3140968"/>
            <a:ext cx="10363067" cy="3528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540" y="1340768"/>
            <a:ext cx="1146810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0963275" cy="5562312"/>
            <a:chOff x="407368" y="1268760"/>
            <a:chExt cx="10963275" cy="55623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963275" cy="4676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6221472"/>
              <a:ext cx="3219450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340768"/>
            <a:ext cx="5832648" cy="5265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268760"/>
            <a:ext cx="10832702" cy="5400600"/>
            <a:chOff x="335360" y="1268760"/>
            <a:chExt cx="10832702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820400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204864"/>
              <a:ext cx="6267450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1562" y="3076699"/>
              <a:ext cx="10048875" cy="4953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3462" y="3800971"/>
              <a:ext cx="10125075" cy="5429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3937" y="4572099"/>
              <a:ext cx="10144125" cy="4953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28700" y="5368379"/>
              <a:ext cx="10134600" cy="5143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23937" y="6116910"/>
              <a:ext cx="7791450" cy="55245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918975" y="2950166"/>
            <a:ext cx="10221349" cy="3719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632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1525" y="2204864"/>
            <a:ext cx="10068949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1727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5649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8612" y="1340768"/>
            <a:ext cx="11534775" cy="4179317"/>
            <a:chOff x="328612" y="1340768"/>
            <a:chExt cx="11534775" cy="41793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1357" y="1988840"/>
              <a:ext cx="10963275" cy="552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4301" y="2708920"/>
              <a:ext cx="10791825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4533" y="3397275"/>
              <a:ext cx="8743950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65188" y="4175202"/>
              <a:ext cx="8143875" cy="5619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46520" y="4900960"/>
              <a:ext cx="8210550" cy="61912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61937" y="1412776"/>
            <a:ext cx="11668125" cy="4392116"/>
            <a:chOff x="261937" y="1412776"/>
            <a:chExt cx="11668125" cy="43921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412776"/>
              <a:ext cx="11487150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2204864"/>
              <a:ext cx="11382375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5275" y="3143250"/>
              <a:ext cx="1160145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1937" y="4056515"/>
              <a:ext cx="11668125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2425" y="5157192"/>
              <a:ext cx="2276475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09244"/>
            <a:ext cx="6518870" cy="500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2025-08-26T07:12:05Z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