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3057525"/>
            <a:ext cx="52959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268760"/>
            <a:ext cx="11548507" cy="3884265"/>
            <a:chOff x="328612" y="1268760"/>
            <a:chExt cx="11548507" cy="38842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268760"/>
              <a:ext cx="11534775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9494" y="3429000"/>
              <a:ext cx="1147762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340767"/>
            <a:ext cx="4932548" cy="533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196752"/>
            <a:ext cx="115919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342900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12776"/>
            <a:ext cx="6475437" cy="495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2962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4653136"/>
            <a:ext cx="114204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9087" y="1268760"/>
            <a:ext cx="11553825" cy="4671124"/>
            <a:chOff x="319087" y="1268760"/>
            <a:chExt cx="11553825" cy="46711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3067050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2060848"/>
              <a:ext cx="10353675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3862" y="2893953"/>
              <a:ext cx="11344275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8612" y="3628891"/>
              <a:ext cx="11534775" cy="714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9087" y="4516229"/>
              <a:ext cx="11553825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3248" y="5273134"/>
              <a:ext cx="100012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9500" cy="515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78744" y="1988840"/>
            <a:ext cx="665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90522" y="1988840"/>
            <a:ext cx="665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95800" y="2388890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56608" y="2388890"/>
            <a:ext cx="9197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87595" y="2388890"/>
            <a:ext cx="69099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932929" y="3212976"/>
            <a:ext cx="56248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087888" y="3633891"/>
            <a:ext cx="317509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59896" y="4041349"/>
            <a:ext cx="61873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134452" y="4446690"/>
            <a:ext cx="38418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048527" y="4852031"/>
            <a:ext cx="88528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678320" y="4852031"/>
            <a:ext cx="665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601249" y="5257372"/>
            <a:ext cx="665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887249" y="5257372"/>
            <a:ext cx="665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866898" y="5674805"/>
            <a:ext cx="88528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660898" y="5674805"/>
            <a:ext cx="88528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257003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8137" y="1268760"/>
            <a:ext cx="11515725" cy="5112568"/>
            <a:chOff x="338137" y="1268760"/>
            <a:chExt cx="11515725" cy="51125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8894" y="2122562"/>
              <a:ext cx="1083945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3058666"/>
              <a:ext cx="3143250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7408" y="3928095"/>
              <a:ext cx="5391150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416" y="4928980"/>
              <a:ext cx="4181475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6394" y="5771728"/>
              <a:ext cx="5448300" cy="6096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15467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3025"/>
            <a:ext cx="115347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452" y="1412776"/>
            <a:ext cx="9865096" cy="523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40768"/>
            <a:ext cx="11201400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56982" y="1392361"/>
            <a:ext cx="88528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6160" y="1392361"/>
            <a:ext cx="6046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54651" y="1772816"/>
            <a:ext cx="6046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67808" y="2204864"/>
            <a:ext cx="60466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474764" y="2204864"/>
            <a:ext cx="3413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412421" y="2204864"/>
            <a:ext cx="3413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836306" y="2204864"/>
            <a:ext cx="3413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34888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92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68760"/>
            <a:ext cx="10890051" cy="55177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3505" y="1297792"/>
            <a:ext cx="97381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55877" y="1297792"/>
            <a:ext cx="97381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12103" y="1700808"/>
            <a:ext cx="49972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07932" y="1700808"/>
            <a:ext cx="49972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76382" y="2863822"/>
            <a:ext cx="117831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46139" y="3645024"/>
            <a:ext cx="49972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121445" y="4049404"/>
            <a:ext cx="305625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943872" y="4449377"/>
            <a:ext cx="6034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71929" y="4449377"/>
            <a:ext cx="6034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447928" y="4845462"/>
            <a:ext cx="6034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658420" y="4845462"/>
            <a:ext cx="6034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829692" y="4845462"/>
            <a:ext cx="76458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3693" y="1268760"/>
            <a:ext cx="11525407" cy="5366320"/>
            <a:chOff x="323693" y="1268760"/>
            <a:chExt cx="11525407" cy="53663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268760"/>
              <a:ext cx="5114925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0093" y="2537686"/>
              <a:ext cx="9734550" cy="904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693" y="3573016"/>
              <a:ext cx="1148715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4375001"/>
              <a:ext cx="11458575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5114131"/>
              <a:ext cx="11506200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5949280"/>
              <a:ext cx="920115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412776"/>
            <a:ext cx="7356301" cy="515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57187" y="1268760"/>
            <a:ext cx="11477625" cy="4823073"/>
            <a:chOff x="357187" y="1268760"/>
            <a:chExt cx="11477625" cy="48230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268760"/>
              <a:ext cx="11477625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1062" y="2060848"/>
              <a:ext cx="10953750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1062" y="2847138"/>
              <a:ext cx="684847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7617" y="3738203"/>
              <a:ext cx="6886575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1062" y="4515469"/>
              <a:ext cx="6858000" cy="7334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90291" y="5415558"/>
              <a:ext cx="6915150" cy="6762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00877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2025-08-26T06:15:19Z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