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397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78645"/>
            <a:ext cx="508635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725" y="4164310"/>
            <a:ext cx="51625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3208" y="1268760"/>
            <a:ext cx="280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0056" y="29969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40752" y="38394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25768" y="38394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45848" y="46820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7488" y="554805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9338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1772816"/>
            <a:ext cx="92392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017" y="2492896"/>
            <a:ext cx="5947966" cy="413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96200" y="12687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3789040"/>
            <a:ext cx="7056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1720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07198"/>
            <a:ext cx="6552728" cy="480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83187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74021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93059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920" y="2735315"/>
            <a:ext cx="3918159" cy="4038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6436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9736" y="2993554"/>
            <a:ext cx="9205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59794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0768"/>
            <a:ext cx="118014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98154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48527" y="4631724"/>
            <a:ext cx="114820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57531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16832"/>
            <a:ext cx="82105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641104"/>
            <a:ext cx="5071095" cy="396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5387" y="2112308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42034" y="2112308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74294" y="2112308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5280" y="2973391"/>
            <a:ext cx="280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10577" y="4670573"/>
            <a:ext cx="10820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19242" y="4670573"/>
            <a:ext cx="19168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61777" y="4670573"/>
            <a:ext cx="19168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1238" y="3048412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85692" y="3048412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14519" y="3048412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03512" y="3846158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68760"/>
            <a:ext cx="115824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7395" y="2132856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57188" y="2132856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57188" y="2975337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11912" y="2975337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47302" y="3861048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76320" y="3861048"/>
            <a:ext cx="2108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128448" y="5617929"/>
            <a:ext cx="9564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2025-08-26T07:11:43Z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