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1" r:id="rId9"/>
    <p:sldId id="332" r:id="rId10"/>
    <p:sldId id="333" r:id="rId11"/>
    <p:sldId id="334" r:id="rId12"/>
    <p:sldId id="335" r:id="rId13"/>
    <p:sldId id="336" r:id="rId14"/>
    <p:sldId id="337" r:id="rId15"/>
    <p:sldId id="338" r:id="rId16"/>
    <p:sldId id="339" r:id="rId17"/>
    <p:sldId id="340" r:id="rId18"/>
    <p:sldId id="341" r:id="rId19"/>
    <p:sldId id="342" r:id="rId20"/>
    <p:sldId id="343" r:id="rId21"/>
    <p:sldId id="344" r:id="rId22"/>
    <p:sldId id="345" r:id="rId23"/>
    <p:sldId id="346" r:id="rId24"/>
    <p:sldId id="347" r:id="rId25"/>
  </p:sldIdLst>
  <p:sldSz cx="12192000" cy="6858000"/>
  <p:notesSz cx="6858000" cy="9144000"/>
  <p:custDataLst>
    <p:tags r:id="rId2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413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06875" y="3108325"/>
            <a:ext cx="3778250" cy="6413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320800"/>
            <a:ext cx="11334750" cy="4216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075671" y="1339699"/>
            <a:ext cx="386657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0375" y="1584325"/>
            <a:ext cx="11271250" cy="3689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066434" y="1533662"/>
            <a:ext cx="386657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075671" y="2928353"/>
            <a:ext cx="386657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158798" y="4350753"/>
            <a:ext cx="386657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035" y="1268730"/>
            <a:ext cx="11353800" cy="3149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035" y="4509135"/>
            <a:ext cx="11290300" cy="2222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180398" y="2106317"/>
            <a:ext cx="386657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177271" y="4452354"/>
            <a:ext cx="386657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196752"/>
            <a:ext cx="11372850" cy="5118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011670" y="2115553"/>
            <a:ext cx="386657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047961" y="5006535"/>
            <a:ext cx="386657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0375" y="2282825"/>
            <a:ext cx="11271250" cy="2292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131089" y="2217153"/>
            <a:ext cx="386657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341120"/>
            <a:ext cx="11353800" cy="4692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021561" y="4544717"/>
            <a:ext cx="85771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649634" y="5514535"/>
            <a:ext cx="102396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570" y="2061210"/>
            <a:ext cx="10826750" cy="2159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90289" y="2429590"/>
            <a:ext cx="2575675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44980" y="3390171"/>
            <a:ext cx="10620547" cy="125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425" y="1341120"/>
            <a:ext cx="11283950" cy="44958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224107" y="2595845"/>
            <a:ext cx="589857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40543" y="3048427"/>
            <a:ext cx="589857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330652" y="3048427"/>
            <a:ext cx="1411893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171162" y="4886463"/>
            <a:ext cx="88542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459962" y="5394035"/>
            <a:ext cx="885420" cy="36782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425" y="1341120"/>
            <a:ext cx="11283950" cy="4413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01997" y="2226390"/>
            <a:ext cx="10740621" cy="8123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6275" y="1341120"/>
            <a:ext cx="10839450" cy="4483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917489" y="1275044"/>
            <a:ext cx="119022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961198" y="2180207"/>
            <a:ext cx="83923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818362" y="2642024"/>
            <a:ext cx="571383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224762" y="3547188"/>
            <a:ext cx="571383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243235" y="4119419"/>
            <a:ext cx="1725929" cy="3401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91163" y="4987636"/>
            <a:ext cx="10528182" cy="11083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035" y="1268730"/>
            <a:ext cx="11341100" cy="825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3385" y="2204720"/>
            <a:ext cx="11334750" cy="44958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140325" y="5302099"/>
            <a:ext cx="386657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0850" y="1584325"/>
            <a:ext cx="11290300" cy="3689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1350" y="1666875"/>
            <a:ext cx="10909300" cy="3524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53706" y="3676499"/>
            <a:ext cx="1485785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445779" y="3667262"/>
            <a:ext cx="1485785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08034" y="4784862"/>
            <a:ext cx="966920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570" y="1341120"/>
            <a:ext cx="10826750" cy="4514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452" y="4424644"/>
            <a:ext cx="10759093" cy="15605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4500" y="1268730"/>
            <a:ext cx="11303000" cy="5149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2980" y="5930171"/>
            <a:ext cx="143960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2150" y="1641475"/>
            <a:ext cx="10807700" cy="3575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85852" y="2087844"/>
            <a:ext cx="467233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060325" y="3131554"/>
            <a:ext cx="1107093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485199" y="4683263"/>
            <a:ext cx="62680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1325" y="1816100"/>
            <a:ext cx="11309350" cy="3225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094143" y="1755335"/>
            <a:ext cx="386657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131088" y="2752862"/>
            <a:ext cx="386657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4975" y="1371600"/>
            <a:ext cx="11322050" cy="4114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3750" y="5661025"/>
            <a:ext cx="7854950" cy="3619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140325" y="3676499"/>
            <a:ext cx="386657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112616" y="4563190"/>
            <a:ext cx="386657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9900" y="1275715"/>
            <a:ext cx="11252200" cy="5175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177270" y="1191917"/>
            <a:ext cx="386657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121852" y="5117371"/>
            <a:ext cx="386657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0850" y="1301750"/>
            <a:ext cx="11290300" cy="2228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0850" y="3661410"/>
            <a:ext cx="7048500" cy="27178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40955" y="3661410"/>
            <a:ext cx="4191000" cy="29972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1094143" y="1238099"/>
            <a:ext cx="386657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863888" y="3621080"/>
            <a:ext cx="386657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863888" y="5117371"/>
            <a:ext cx="386657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3870" y="1270635"/>
            <a:ext cx="7569200" cy="844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24645" y="1711960"/>
            <a:ext cx="1631950" cy="3111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9100" y="2316480"/>
            <a:ext cx="11353800" cy="28638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525510" y="5321935"/>
            <a:ext cx="3365500" cy="3111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6928543" y="1173445"/>
            <a:ext cx="386657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676689" y="2725154"/>
            <a:ext cx="386657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035" y="1557020"/>
            <a:ext cx="7854950" cy="22542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280" y="3861435"/>
            <a:ext cx="11303000" cy="12827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7612034" y="1469008"/>
            <a:ext cx="386657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955598" y="3778099"/>
            <a:ext cx="386657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4975" y="1341120"/>
            <a:ext cx="11322050" cy="45783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131089" y="3556426"/>
            <a:ext cx="386657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075671" y="4988062"/>
            <a:ext cx="386657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9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65</cp:revision>
  <dcterms:created xsi:type="dcterms:W3CDTF">2015-09-16T06:44:00Z</dcterms:created>
  <dcterms:modified xsi:type="dcterms:W3CDTF">2025-08-08T00:58:22Z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