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3084190"/>
            <a:ext cx="5210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060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31430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27648" y="426108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08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1968" y="2343778"/>
            <a:ext cx="2319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4291320"/>
            <a:ext cx="16637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0566" y="4291320"/>
            <a:ext cx="2091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453200" y="4291320"/>
            <a:ext cx="2091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79576" y="5278906"/>
            <a:ext cx="20915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20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07518"/>
            <a:ext cx="10820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39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13459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13459" y="325212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23567" y="325212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50177" cy="53949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3712" y="298069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84032" y="1219054"/>
            <a:ext cx="18552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51004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48328" y="1656204"/>
            <a:ext cx="18552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39716" y="490866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59891" y="490866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1244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868835"/>
            <a:ext cx="5191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044" y="2468910"/>
            <a:ext cx="5503912" cy="409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774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525" y="2465492"/>
            <a:ext cx="37354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7179" y="2465492"/>
            <a:ext cx="27052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4525" y="3573016"/>
            <a:ext cx="30873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64668" y="3591765"/>
            <a:ext cx="36008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525" y="2438088"/>
            <a:ext cx="30873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64668" y="2456837"/>
            <a:ext cx="2883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4525" y="3531965"/>
            <a:ext cx="30873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64668" y="3550714"/>
            <a:ext cx="34597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768752" cy="54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68760"/>
            <a:ext cx="11591925" cy="5141565"/>
            <a:chOff x="300037" y="1268760"/>
            <a:chExt cx="11591925" cy="51415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429000"/>
              <a:ext cx="11449050" cy="2981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245487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42239" y="245487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64219" y="2454870"/>
            <a:ext cx="36563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1424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51784" y="342900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552384" y="45537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29049" y="5622693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4861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53093"/>
            <a:ext cx="79914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2780928"/>
            <a:ext cx="5399187" cy="387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737"/>
            <a:ext cx="116300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63246" y="2636912"/>
            <a:ext cx="23130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28048" y="3507023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87723" y="3068960"/>
            <a:ext cx="21102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9696" y="45811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50389" y="45811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582076" y="45811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340768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7568" y="2165958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07568" y="3035753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07568" y="382749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88230" y="1340768"/>
            <a:ext cx="48964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56182" y="2165958"/>
            <a:ext cx="52564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56182" y="3035753"/>
            <a:ext cx="52564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56183" y="3838641"/>
            <a:ext cx="22321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5909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8840"/>
            <a:ext cx="51625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2598440"/>
            <a:ext cx="6768752" cy="416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2025-08-26T04:00:30Z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