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3124200"/>
            <a:ext cx="77628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748665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76872"/>
            <a:ext cx="10201275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2906126"/>
            <a:ext cx="4680520" cy="378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8137" y="1268760"/>
            <a:ext cx="11517811" cy="5400600"/>
            <a:chOff x="338137" y="1268760"/>
            <a:chExt cx="11517811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268760"/>
              <a:ext cx="11515725" cy="59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9457" y="1917204"/>
              <a:ext cx="10925175" cy="647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38212" y="2536701"/>
              <a:ext cx="10915650" cy="6762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1424" y="3212976"/>
              <a:ext cx="10944225" cy="638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0298" y="3933056"/>
              <a:ext cx="10915650" cy="6286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42445" y="4653508"/>
              <a:ext cx="4162425" cy="6477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38212" y="5358730"/>
              <a:ext cx="8067675" cy="5905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11424" y="6097860"/>
              <a:ext cx="8020050" cy="5715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0632504" y="125485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5485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345360"/>
            <a:ext cx="5040560" cy="5362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45443"/>
            <a:ext cx="115347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5485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632504" y="41932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377407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7" y="1340768"/>
            <a:ext cx="96107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1340768"/>
            <a:ext cx="93916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846632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99417" y="3846632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3432" y="450912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272464" y="3846632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981519" y="5226545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063552" y="5949280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6593" y="1340768"/>
            <a:ext cx="7538814" cy="5083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71587"/>
            <a:ext cx="114681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5485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76237" y="1340768"/>
            <a:ext cx="11463785" cy="5337745"/>
            <a:chOff x="376237" y="1340768"/>
            <a:chExt cx="11463785" cy="533774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340768"/>
              <a:ext cx="11439525" cy="561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2972" y="1974354"/>
              <a:ext cx="10267950" cy="5905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52972" y="2708920"/>
              <a:ext cx="10648950" cy="6096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47528" y="3429000"/>
              <a:ext cx="2867025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52972" y="4091161"/>
              <a:ext cx="10572750" cy="5619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847528" y="4725516"/>
              <a:ext cx="3476625" cy="6477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52972" y="5373216"/>
              <a:ext cx="10687050" cy="6762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841560" y="6021288"/>
              <a:ext cx="2438400" cy="657225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0632504" y="125485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5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35360" y="1268760"/>
            <a:ext cx="10369152" cy="5473248"/>
            <a:chOff x="335360" y="1268760"/>
            <a:chExt cx="10369152" cy="547324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5048250" cy="1257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636912"/>
              <a:ext cx="6096000" cy="600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7368" y="3236987"/>
              <a:ext cx="6115050" cy="638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7368" y="4005064"/>
              <a:ext cx="6153150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4980" y="4725516"/>
              <a:ext cx="6257925" cy="6286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45468" y="5363691"/>
              <a:ext cx="6038850" cy="5810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07368" y="6045114"/>
              <a:ext cx="5267325" cy="6858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816080" y="2442776"/>
              <a:ext cx="3888432" cy="42992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405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268760"/>
            <a:ext cx="11601450" cy="3299817"/>
            <a:chOff x="335360" y="1268760"/>
            <a:chExt cx="11601450" cy="32998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6153150" cy="54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88510" y="1268760"/>
              <a:ext cx="5448300" cy="62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12785" y="2169869"/>
              <a:ext cx="1724025" cy="5143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5440" y="2996952"/>
              <a:ext cx="10429875" cy="15716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632504" y="2127493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078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5485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717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24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707" y="1340768"/>
            <a:ext cx="6456586" cy="517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32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268760"/>
            <a:ext cx="92964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73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46273" y="2077474"/>
            <a:ext cx="321101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18583" y="2780928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293366" y="2780928"/>
            <a:ext cx="6352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3392" y="3480121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023297" y="3480121"/>
            <a:ext cx="1023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643" y="1268760"/>
            <a:ext cx="10706100" cy="5157167"/>
            <a:chOff x="321643" y="1268760"/>
            <a:chExt cx="10706100" cy="51571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620375" cy="3343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643" y="4797152"/>
              <a:ext cx="10706100" cy="1628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08168" y="126876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40016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896699" y="2996952"/>
            <a:ext cx="2923169" cy="55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431704" y="382161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001413" y="4827974"/>
            <a:ext cx="3890739" cy="55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520966" y="5701277"/>
            <a:ext cx="4707794" cy="55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717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906000" cy="501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60999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467826" y="3911094"/>
            <a:ext cx="1596874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837140" y="3890546"/>
            <a:ext cx="311185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66850" y="4769391"/>
            <a:ext cx="311185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08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7752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07201" y="2955856"/>
            <a:ext cx="99153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531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6104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17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822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996952"/>
            <a:ext cx="26642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95500" y="3830982"/>
            <a:ext cx="2664296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80176" y="3861805"/>
            <a:ext cx="1552312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735960" y="5589240"/>
            <a:ext cx="25922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838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58943" y="2073910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75720" y="2780928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36815" y="2780928"/>
            <a:ext cx="24124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223699" y="3466301"/>
            <a:ext cx="19937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528852" y="4077072"/>
            <a:ext cx="1993787" cy="423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9969376" cy="4946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4127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25485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5485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2025-08-26T07:00:28Z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