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16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3071812"/>
            <a:ext cx="90106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1916832"/>
            <a:ext cx="4752528" cy="473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3129449"/>
            <a:ext cx="10591923" cy="1667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84984"/>
            <a:ext cx="9534277" cy="340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68558"/>
            <a:ext cx="10591923" cy="1667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3129449"/>
            <a:ext cx="10591923" cy="24597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268760"/>
            <a:ext cx="7128792" cy="545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3129449"/>
            <a:ext cx="10591923" cy="1667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63352" y="1268760"/>
            <a:ext cx="11595273" cy="5256584"/>
            <a:chOff x="263352" y="1268760"/>
            <a:chExt cx="11595273" cy="52565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1268760"/>
              <a:ext cx="11144250" cy="838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2263640"/>
              <a:ext cx="1026795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1475" y="2932879"/>
              <a:ext cx="11449050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2425" y="3736130"/>
              <a:ext cx="1148715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3375" y="4438576"/>
              <a:ext cx="11525250" cy="5810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8137" y="5131497"/>
              <a:ext cx="11515725" cy="5810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52425" y="5858594"/>
              <a:ext cx="3067050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340768"/>
            <a:ext cx="96488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2132856"/>
            <a:ext cx="10591923" cy="1667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2025-08-26T06:15:59Z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