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3090862"/>
            <a:ext cx="66008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81125"/>
            <a:ext cx="83915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306527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00037" y="1340768"/>
            <a:ext cx="11638916" cy="5114269"/>
            <a:chOff x="300037" y="1340768"/>
            <a:chExt cx="11638916" cy="511426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3462" y="2060848"/>
              <a:ext cx="1085850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777077"/>
              <a:ext cx="1084897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4412" y="3559981"/>
              <a:ext cx="10896600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9503" y="4232436"/>
              <a:ext cx="10839450" cy="6572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9503" y="5045862"/>
              <a:ext cx="5143500" cy="5810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23937" y="5835912"/>
              <a:ext cx="10144125" cy="6191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663182" y="207843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768"/>
            <a:ext cx="10601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1412776"/>
            <a:ext cx="4762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340768"/>
            <a:ext cx="10934700" cy="5400600"/>
            <a:chOff x="335360" y="1340768"/>
            <a:chExt cx="10934700" cy="5400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34700" cy="542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2037" y="2060848"/>
              <a:ext cx="10067925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5375" y="2830066"/>
              <a:ext cx="10001250" cy="7429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2512" y="3645024"/>
              <a:ext cx="10086975" cy="7715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2512" y="4437112"/>
              <a:ext cx="1008697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6325" y="5229200"/>
              <a:ext cx="10039350" cy="6953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4559" y="5998418"/>
              <a:ext cx="5467350" cy="74295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4655840" y="202461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655840" y="2853910"/>
            <a:ext cx="21602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118231" y="2853910"/>
            <a:ext cx="21602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655840" y="3624472"/>
            <a:ext cx="21602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118231" y="3624472"/>
            <a:ext cx="216024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511824" y="5214342"/>
            <a:ext cx="82124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359696" y="6005456"/>
            <a:ext cx="144016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097865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23893" y="3097865"/>
            <a:ext cx="9607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740497"/>
            <a:ext cx="7218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7688" y="4437112"/>
            <a:ext cx="14066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54932" y="5110443"/>
            <a:ext cx="14066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9" y="1268760"/>
            <a:ext cx="345638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91544" y="2132856"/>
            <a:ext cx="856895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48428" y="2996952"/>
            <a:ext cx="122413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3863896"/>
            <a:ext cx="748883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297422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96400" y="294998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16280" y="3813017"/>
            <a:ext cx="223224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632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35" y="2924944"/>
            <a:ext cx="1086790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92041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2763327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91538" y="2763327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1268760"/>
            <a:ext cx="84677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05688"/>
            <a:ext cx="477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92544" y="3401616"/>
            <a:ext cx="477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268760"/>
            <a:ext cx="47729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1268760"/>
            <a:ext cx="49434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2060848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2025-08-26T06:37:23Z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