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105150"/>
            <a:ext cx="90011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8737"/>
            <a:ext cx="115633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196752"/>
            <a:ext cx="116490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972800" cy="5105375"/>
            <a:chOff x="335360" y="1340768"/>
            <a:chExt cx="10972800" cy="510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7280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797" y="3140968"/>
              <a:ext cx="10829925" cy="3305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12776"/>
            <a:ext cx="95250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40768"/>
            <a:ext cx="83820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1001374" cy="5400600"/>
            <a:chOff x="335360" y="1268760"/>
            <a:chExt cx="11001374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823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985020"/>
              <a:ext cx="7524750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509" y="2781300"/>
              <a:ext cx="1086802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0709" y="3501008"/>
              <a:ext cx="10029825" cy="752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0709" y="4251176"/>
              <a:ext cx="10106025" cy="762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7846" y="5062314"/>
              <a:ext cx="10115550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8124" y="5859735"/>
              <a:ext cx="9810750" cy="8096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2434743" y="2004069"/>
            <a:ext cx="193222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58889" y="2004069"/>
            <a:ext cx="193222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48757" y="3548259"/>
            <a:ext cx="819451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724489" y="4315398"/>
            <a:ext cx="4556087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199456" y="5075659"/>
            <a:ext cx="3111868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350379" y="5931140"/>
            <a:ext cx="6064153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3" y="3204221"/>
            <a:ext cx="6696744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4108498"/>
            <a:ext cx="792088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63552" y="4996923"/>
            <a:ext cx="5256584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3" y="2276872"/>
            <a:ext cx="1800200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43234" y="3205847"/>
            <a:ext cx="2635673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9695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22455" y="3014576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72023" y="3651073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31467" y="3651073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43843" y="5622693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30877" y="5622693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268760"/>
            <a:ext cx="10934700" cy="5400600"/>
            <a:chOff x="263352" y="1268760"/>
            <a:chExt cx="109347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93470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037" y="2013595"/>
              <a:ext cx="10067925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1562" y="2767583"/>
              <a:ext cx="10048875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5375" y="3573016"/>
              <a:ext cx="10001250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7275" y="4304134"/>
              <a:ext cx="10077450" cy="7810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2512" y="5206330"/>
              <a:ext cx="10086975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2512" y="5945460"/>
              <a:ext cx="1495425" cy="7239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9696400" y="2019625"/>
            <a:ext cx="1627561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53357" y="2823690"/>
            <a:ext cx="1111646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39616" y="4351387"/>
            <a:ext cx="1627561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883894" y="5274332"/>
            <a:ext cx="6180658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55440" y="6021288"/>
            <a:ext cx="1111646" cy="544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785" y="2083150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75154" y="2731222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35455" y="2731222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96972" y="3390445"/>
            <a:ext cx="16477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57325"/>
            <a:ext cx="110585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988840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08796" y="3873396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477296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850" y="1268760"/>
            <a:ext cx="11544300" cy="5388568"/>
            <a:chOff x="323850" y="1268760"/>
            <a:chExt cx="11544300" cy="53885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419850" cy="847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276872"/>
              <a:ext cx="1026795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425" y="2996952"/>
              <a:ext cx="1148715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712" y="3707879"/>
              <a:ext cx="1145857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1475" y="4485109"/>
              <a:ext cx="114490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3850" y="5244430"/>
              <a:ext cx="11544300" cy="7048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6712" y="6019153"/>
              <a:ext cx="44577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768752" cy="539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2025-08-26T06:04:35Z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