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20" autoAdjust="0"/>
    <p:restoredTop sz="94660"/>
  </p:normalViewPr>
  <p:slideViewPr>
    <p:cSldViewPr showGuides="1">
      <p:cViewPr varScale="1">
        <p:scale>
          <a:sx n="49" d="100"/>
          <a:sy n="49" d="100"/>
        </p:scale>
        <p:origin x="816" y="41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0" y="3043237"/>
            <a:ext cx="571500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62075"/>
            <a:ext cx="11649075" cy="4133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1624595"/>
            <a:ext cx="864096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9576" y="2302996"/>
            <a:ext cx="792088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20764" y="2306033"/>
            <a:ext cx="864096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23820" y="2984434"/>
            <a:ext cx="792088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54578" y="3978715"/>
            <a:ext cx="864096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07568" y="4664496"/>
            <a:ext cx="2592288" cy="568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87688" y="3922960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157161" y="3922960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528048" y="4602539"/>
            <a:ext cx="30963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873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52562"/>
            <a:ext cx="1160145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346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458450" cy="128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2564904"/>
            <a:ext cx="4536504" cy="414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751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864870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060848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105086" y="2060848"/>
            <a:ext cx="200713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567608" y="2763375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105086" y="2763375"/>
            <a:ext cx="200713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801782" y="3489857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1803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54405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1988840"/>
            <a:ext cx="2091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259652" y="1988840"/>
            <a:ext cx="24286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711624" y="2702518"/>
            <a:ext cx="2091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516130" y="2702518"/>
            <a:ext cx="24286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495600" y="4077072"/>
            <a:ext cx="2091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300106" y="4077072"/>
            <a:ext cx="24286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4589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5382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1340768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904313" y="2735080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495600" y="3429000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498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5191125" cy="112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2930" y="2464718"/>
            <a:ext cx="6166445" cy="4236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2333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155158"/>
            <a:ext cx="28083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799856" y="2969548"/>
            <a:ext cx="28083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2166309"/>
            <a:ext cx="28083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559496" y="2991850"/>
            <a:ext cx="45365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775520" y="3793168"/>
            <a:ext cx="391073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920485" y="4607206"/>
            <a:ext cx="15558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235685" y="4607206"/>
            <a:ext cx="15558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3114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92544" y="1407674"/>
            <a:ext cx="100811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2204864"/>
            <a:ext cx="100811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21312" y="2178827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591944" y="378904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68760"/>
            <a:ext cx="11668125" cy="223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1340768"/>
            <a:ext cx="7438623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13285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998033" y="213285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577574" y="213285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063552" y="2927318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718113" y="370721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087888" y="4571312"/>
            <a:ext cx="307038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0886119" y="4595342"/>
            <a:ext cx="100811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55440" y="5425985"/>
            <a:ext cx="100811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68000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5044" y="2864768"/>
            <a:ext cx="4741912" cy="385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71</cp:revision>
  <dcterms:created xsi:type="dcterms:W3CDTF">2015-09-16T06:44:00Z</dcterms:created>
  <dcterms:modified xsi:type="dcterms:W3CDTF">2025-08-26T07:09:25Z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