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0387"/>
            <a:ext cx="61817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7416824" cy="529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00162"/>
            <a:ext cx="115347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0016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75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3068960"/>
            <a:ext cx="107537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0016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04925"/>
            <a:ext cx="11591925" cy="5220419"/>
            <a:chOff x="300037" y="1304925"/>
            <a:chExt cx="11591925" cy="52204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04925"/>
              <a:ext cx="11591925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887169"/>
              <a:ext cx="10763250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04864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9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0162"/>
            <a:ext cx="115728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0016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00162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5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0387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586024"/>
            <a:ext cx="115062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684254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3025"/>
            <a:ext cx="115824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079847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16825" y="3079847"/>
            <a:ext cx="9755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9536" y="4365104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42992" y="4365104"/>
            <a:ext cx="19130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74437" y="4984712"/>
            <a:ext cx="17281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99380" y="4984712"/>
            <a:ext cx="17281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853" y="1340768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896214" y="1340768"/>
            <a:ext cx="139731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4192" y="2204864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88088" y="3135377"/>
            <a:ext cx="259228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691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965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8689" y="2250661"/>
            <a:ext cx="643787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4276" y="3160554"/>
            <a:ext cx="458766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1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2276872"/>
            <a:ext cx="1512168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98051" y="4060819"/>
            <a:ext cx="9425687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9903" y="4986965"/>
            <a:ext cx="8940065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8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0488" y="1958397"/>
            <a:ext cx="12984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96400" y="1966710"/>
            <a:ext cx="17281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04857" y="3218037"/>
            <a:ext cx="97551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548" y="4355195"/>
            <a:ext cx="8136904" cy="231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04925"/>
            <a:ext cx="114490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04925"/>
            <a:ext cx="60572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04925"/>
            <a:ext cx="60572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7272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4653136"/>
            <a:ext cx="11468100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90879" y="4653136"/>
            <a:ext cx="60572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633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88409"/>
            <a:ext cx="677231" cy="599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2025-08-26T06:47:29Z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