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0" y="3117850"/>
            <a:ext cx="425450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07465"/>
            <a:ext cx="113157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944" y="23556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435" y="506195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712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898650"/>
            <a:ext cx="1125220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4" y="183846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434" y="292835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77950"/>
            <a:ext cx="113538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4072" y="124733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000" y="389817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7378700" cy="360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981075"/>
            <a:ext cx="3848100" cy="467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33852" y="3805808"/>
            <a:ext cx="756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665480"/>
            <a:ext cx="69278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55" y="2265680"/>
            <a:ext cx="1080770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93562" y="701963"/>
            <a:ext cx="432048" cy="30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1453" y="1154545"/>
            <a:ext cx="432048" cy="367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3706" y="1745672"/>
            <a:ext cx="1051675" cy="30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8470" y="2743201"/>
            <a:ext cx="1485785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8580" y="3278910"/>
            <a:ext cx="1153276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6798" y="5421745"/>
            <a:ext cx="10574366" cy="135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15700" cy="307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5" y="4448175"/>
            <a:ext cx="103251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4508" y="3270099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8617" y="3805808"/>
            <a:ext cx="12641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2180" y="4341517"/>
            <a:ext cx="7655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552575"/>
            <a:ext cx="10890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6180" y="1995481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089" y="3113081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3598" y="3113081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01775"/>
            <a:ext cx="108585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5307" y="1432063"/>
            <a:ext cx="35824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507" y="1986244"/>
            <a:ext cx="10537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507" y="2549662"/>
            <a:ext cx="10537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961" y="3103844"/>
            <a:ext cx="31021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5852" y="3676499"/>
            <a:ext cx="14211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7961" y="4249154"/>
            <a:ext cx="10860694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379" y="4794098"/>
            <a:ext cx="62979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68730"/>
            <a:ext cx="112903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3017" y="5135844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9308" y="5699262"/>
            <a:ext cx="11532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5779" y="5708498"/>
            <a:ext cx="1264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1506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421255"/>
            <a:ext cx="113347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5010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1017" y="504348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2839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252" y="1783045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397" y="2364936"/>
            <a:ext cx="14211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3998" y="2909881"/>
            <a:ext cx="857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9743" y="2937590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889125"/>
            <a:ext cx="11220450" cy="307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778" y="2891407"/>
            <a:ext cx="10943821" cy="2474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494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549400"/>
            <a:ext cx="1084580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3778" y="1459772"/>
            <a:ext cx="7284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906" y="2558899"/>
            <a:ext cx="950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5233" y="3113081"/>
            <a:ext cx="950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4687" y="3131554"/>
            <a:ext cx="950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560" y="3685736"/>
            <a:ext cx="950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12614" y="4221445"/>
            <a:ext cx="9500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322" y="4803336"/>
            <a:ext cx="12548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536700"/>
            <a:ext cx="1082675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9597" y="1533663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822450"/>
            <a:ext cx="114046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88762" y="33439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1120"/>
            <a:ext cx="113220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3308" y="12011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2" y="38427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240" y="1281430"/>
            <a:ext cx="106426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784985"/>
            <a:ext cx="11353800" cy="459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39744" y="281751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8981" y="49695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268730"/>
            <a:ext cx="11283950" cy="466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2653" y="337169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4907" y="500653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1120"/>
            <a:ext cx="11322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290988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2" y="4452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518920"/>
            <a:ext cx="1127125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5" y="4453255"/>
            <a:ext cx="7277100" cy="88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5635" y="36118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635125"/>
            <a:ext cx="112839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4908" y="15706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4908" y="369497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2025-08-08T07:04:55Z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