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927735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112" y="3429000"/>
            <a:ext cx="58197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4635227"/>
            <a:ext cx="10439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90201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969325"/>
            <a:ext cx="4320480" cy="472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340768"/>
            <a:ext cx="11553825" cy="4017218"/>
            <a:chOff x="319087" y="1340768"/>
            <a:chExt cx="11553825" cy="40172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653136"/>
              <a:ext cx="8934450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246520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0987" y="1340768"/>
            <a:ext cx="11630025" cy="5016402"/>
            <a:chOff x="280987" y="1340768"/>
            <a:chExt cx="11630025" cy="50164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819900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348880"/>
              <a:ext cx="10306050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9575" y="3095625"/>
              <a:ext cx="11372850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712" y="3938539"/>
              <a:ext cx="1145857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0987" y="4792426"/>
              <a:ext cx="116300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6111" y="5680895"/>
              <a:ext cx="285750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24568"/>
            <a:ext cx="102012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6996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3140968"/>
            <a:ext cx="920115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240878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340768"/>
            <a:ext cx="91249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59369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30751" y="3175107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08637" y="3175107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12572" y="3916730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19936" y="3916730"/>
            <a:ext cx="11009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53308" y="3916730"/>
            <a:ext cx="11009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88888" y="4632498"/>
            <a:ext cx="131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790259" y="4636071"/>
            <a:ext cx="131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91630" y="4636071"/>
            <a:ext cx="36609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4102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7864" y="1268760"/>
            <a:ext cx="11734800" cy="5410497"/>
            <a:chOff x="337864" y="1340768"/>
            <a:chExt cx="11734800" cy="54104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864" y="1340768"/>
              <a:ext cx="1173480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2060848"/>
              <a:ext cx="1096327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2201" y="2924944"/>
              <a:ext cx="10906125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3480" y="3789040"/>
              <a:ext cx="1086802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4575" y="4581128"/>
              <a:ext cx="11001375" cy="571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3480" y="5301208"/>
              <a:ext cx="657225" cy="6667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0389" y="6141665"/>
              <a:ext cx="10287000" cy="6096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728773" y="210525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3352" y="1340768"/>
            <a:ext cx="11623848" cy="4896544"/>
            <a:chOff x="263352" y="1340768"/>
            <a:chExt cx="11623848" cy="48965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5124450" cy="1219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655912"/>
              <a:ext cx="10382250" cy="1000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800" y="3875112"/>
              <a:ext cx="1158240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4325" y="4656162"/>
              <a:ext cx="11563350" cy="6953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4325" y="5570562"/>
              <a:ext cx="769620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0768"/>
            <a:ext cx="8511307" cy="514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05918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912768" cy="523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61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4807" y="1362540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06084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34882" y="206084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89910" y="206084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18655" y="2082620"/>
            <a:ext cx="1237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5697" y="2780928"/>
            <a:ext cx="1125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23592" y="2796885"/>
            <a:ext cx="12379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22839" y="3522780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63752" y="423560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08246"/>
            <a:ext cx="31118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3521902"/>
            <a:ext cx="31118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02363"/>
            <a:ext cx="2828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79368" y="2412705"/>
            <a:ext cx="2828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33848" y="3501276"/>
            <a:ext cx="28289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91545" y="4589847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96200" y="5733256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68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301216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61984" y="3533666"/>
            <a:ext cx="201622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9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959" y="5717512"/>
            <a:ext cx="807135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2420888"/>
            <a:ext cx="11521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286991"/>
            <a:ext cx="1158240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09" y="2016050"/>
            <a:ext cx="32110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8437" y="2725249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94522" y="2725249"/>
            <a:ext cx="26537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40" y="3453939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40946" y="3453939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83231" y="416637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817871" y="416637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60329" y="4166372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833512" y="416637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73776" y="4891828"/>
            <a:ext cx="1361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8979" y="1373426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39495" y="1373426"/>
            <a:ext cx="1125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59496" y="2091326"/>
            <a:ext cx="1125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45776" y="2091326"/>
            <a:ext cx="2193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63485" y="2809960"/>
            <a:ext cx="1125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71999" y="2809960"/>
            <a:ext cx="1125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27448" y="3522780"/>
            <a:ext cx="1125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595102" y="4257378"/>
            <a:ext cx="930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1412776"/>
            <a:ext cx="48006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2025-08-26T07:02:23Z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