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492896"/>
            <a:ext cx="58674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3781425"/>
            <a:ext cx="59817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917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47436"/>
            <a:ext cx="6336704" cy="475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95875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2507010"/>
            <a:ext cx="1163955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256781"/>
            <a:ext cx="475297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050" y="4035127"/>
            <a:ext cx="106299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40616" cy="4522812"/>
            <a:chOff x="335360" y="1340768"/>
            <a:chExt cx="11040616" cy="4522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9660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149080"/>
              <a:ext cx="1089660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05867" y="2220009"/>
            <a:ext cx="203961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86690" y="3185217"/>
            <a:ext cx="480931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79004" y="5114288"/>
            <a:ext cx="64614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357" y="22551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06071" y="22551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02357" y="32021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06071" y="32021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7117" y="2276872"/>
            <a:ext cx="25717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9985" y="3234748"/>
            <a:ext cx="60641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90666"/>
            <a:ext cx="19320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2276872"/>
            <a:ext cx="193204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87888" y="3219668"/>
            <a:ext cx="60641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9108" y="4177544"/>
            <a:ext cx="606412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95398"/>
            <a:ext cx="97663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39" y="4131502"/>
            <a:ext cx="151216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55156" y="38610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696" y="45091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99982" y="45091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54327" y="5174913"/>
            <a:ext cx="14979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6711" y="130505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198884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2180" y="1988840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40016" y="1988840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68916" y="1988840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080102" y="1988840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0496" y="2661851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76373" y="2661851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36873" y="337209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88386" y="337209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54637" y="4030003"/>
            <a:ext cx="26537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183018" y="4703014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1344" y="1268760"/>
            <a:ext cx="11544597" cy="5446842"/>
            <a:chOff x="191344" y="1268760"/>
            <a:chExt cx="11544597" cy="5446842"/>
          </a:xfrm>
        </p:grpSpPr>
        <p:grpSp>
          <p:nvGrpSpPr>
            <p:cNvPr id="12" name="组合 11"/>
            <p:cNvGrpSpPr/>
            <p:nvPr/>
          </p:nvGrpSpPr>
          <p:grpSpPr>
            <a:xfrm>
              <a:off x="191344" y="1268760"/>
              <a:ext cx="11544597" cy="5328592"/>
              <a:chOff x="191344" y="1268760"/>
              <a:chExt cx="11544597" cy="532859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5360" y="1268760"/>
                <a:ext cx="3552825" cy="8667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5360" y="2132856"/>
                <a:ext cx="5162550" cy="6191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1344" y="2780928"/>
                <a:ext cx="5934075" cy="4095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5360" y="3212976"/>
                <a:ext cx="4781550" cy="4762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4678" y="3717032"/>
                <a:ext cx="5857875" cy="4476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48185" y="4221088"/>
                <a:ext cx="4391025" cy="4667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039210" y="4190603"/>
                <a:ext cx="1266825" cy="39052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40016" y="2234902"/>
                <a:ext cx="5495925" cy="4362450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0139" y="4703590"/>
              <a:ext cx="2933700" cy="4191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066" y="5189190"/>
              <a:ext cx="5229225" cy="4000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066" y="5718646"/>
              <a:ext cx="5372100" cy="39052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741" y="6306027"/>
              <a:ext cx="4362450" cy="409575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5374455" y="4190335"/>
            <a:ext cx="5775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268760"/>
            <a:ext cx="5775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84478" y="2640360"/>
            <a:ext cx="5775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268760"/>
            <a:ext cx="6624736" cy="52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2900" y="1268760"/>
            <a:ext cx="11506200" cy="5290120"/>
            <a:chOff x="342900" y="1268760"/>
            <a:chExt cx="11506200" cy="5290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559" y="2137420"/>
              <a:ext cx="1098232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5350" y="2862833"/>
              <a:ext cx="109537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407" y="3607296"/>
              <a:ext cx="10944225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8032" y="4403576"/>
              <a:ext cx="1089660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5350" y="5229200"/>
              <a:ext cx="790575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5837" y="5949280"/>
              <a:ext cx="10220325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500940" y="207209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8938" cy="54774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