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75" r:id="rId4"/>
    <p:sldId id="374" r:id="rId5"/>
    <p:sldId id="372" r:id="rId6"/>
    <p:sldId id="371" r:id="rId7"/>
    <p:sldId id="367" r:id="rId8"/>
    <p:sldId id="366" r:id="rId9"/>
    <p:sldId id="365" r:id="rId10"/>
    <p:sldId id="363" r:id="rId11"/>
    <p:sldId id="362" r:id="rId12"/>
    <p:sldId id="359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1" r:id="rId21"/>
    <p:sldId id="350" r:id="rId22"/>
    <p:sldId id="348" r:id="rId23"/>
    <p:sldId id="347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8" r:id="rId32"/>
    <p:sldId id="337" r:id="rId33"/>
    <p:sldId id="336" r:id="rId34"/>
    <p:sldId id="334" r:id="rId35"/>
    <p:sldId id="332" r:id="rId36"/>
    <p:sldId id="331" r:id="rId37"/>
    <p:sldId id="330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10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6510D6-BDBB-2017-B438-B8EA22A02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971800"/>
            <a:ext cx="7239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0B3E5-F0E5-9EC2-7310-028DB1895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385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BA097-9C7C-754B-FB01-1C9165C7E617}"/>
              </a:ext>
            </a:extLst>
          </p:cNvPr>
          <p:cNvSpPr/>
          <p:nvPr/>
        </p:nvSpPr>
        <p:spPr bwMode="white">
          <a:xfrm>
            <a:off x="10382837" y="2175507"/>
            <a:ext cx="1199697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CD0FA2-62AA-712B-DD9E-2D70EB910BB2}"/>
              </a:ext>
            </a:extLst>
          </p:cNvPr>
          <p:cNvSpPr/>
          <p:nvPr/>
        </p:nvSpPr>
        <p:spPr bwMode="white">
          <a:xfrm>
            <a:off x="1030800" y="2753680"/>
            <a:ext cx="4867453" cy="4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951582-A4D8-A42C-1467-A04261F0990A}"/>
              </a:ext>
            </a:extLst>
          </p:cNvPr>
          <p:cNvSpPr/>
          <p:nvPr/>
        </p:nvSpPr>
        <p:spPr bwMode="white">
          <a:xfrm>
            <a:off x="10240016" y="3538889"/>
            <a:ext cx="257078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75A9B-ABA9-C678-C04D-EE8EA5EE7F27}"/>
              </a:ext>
            </a:extLst>
          </p:cNvPr>
          <p:cNvSpPr/>
          <p:nvPr/>
        </p:nvSpPr>
        <p:spPr bwMode="white">
          <a:xfrm>
            <a:off x="8821326" y="4130006"/>
            <a:ext cx="599848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C5015B-FA92-B95C-C65B-09AC839584D9}"/>
              </a:ext>
            </a:extLst>
          </p:cNvPr>
          <p:cNvSpPr/>
          <p:nvPr/>
        </p:nvSpPr>
        <p:spPr bwMode="white">
          <a:xfrm>
            <a:off x="3356036" y="5302706"/>
            <a:ext cx="1104483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53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FA3FA-CF17-A835-1489-EC7134636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16832"/>
            <a:ext cx="11340000" cy="1277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E3C7D-4FCE-973C-9137-FF3D1760EDC8}"/>
              </a:ext>
            </a:extLst>
          </p:cNvPr>
          <p:cNvSpPr/>
          <p:nvPr/>
        </p:nvSpPr>
        <p:spPr bwMode="white">
          <a:xfrm>
            <a:off x="8176428" y="2641625"/>
            <a:ext cx="609370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38142C-6AA0-F80C-13EE-DE5E9CFC1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840" y="3113720"/>
            <a:ext cx="3266064" cy="259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1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B5579-563F-1341-CFAD-A0A93EB3B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487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BCC2F-3936-7FA6-EBDF-8DE32AB21229}"/>
              </a:ext>
            </a:extLst>
          </p:cNvPr>
          <p:cNvSpPr/>
          <p:nvPr/>
        </p:nvSpPr>
        <p:spPr bwMode="white">
          <a:xfrm>
            <a:off x="2436623" y="3928140"/>
            <a:ext cx="685541" cy="30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56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D4864-62B5-A9D0-1DE5-19F3F3817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5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16624-5776-E9B8-8517-B8E948CE606A}"/>
              </a:ext>
            </a:extLst>
          </p:cNvPr>
          <p:cNvSpPr/>
          <p:nvPr/>
        </p:nvSpPr>
        <p:spPr bwMode="white">
          <a:xfrm>
            <a:off x="7386801" y="2008210"/>
            <a:ext cx="1013455" cy="91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6E35AA-A6DC-C902-9120-36A72AF360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212976"/>
            <a:ext cx="2889020" cy="316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0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DF9E8-A399-A893-A270-AAA110B5E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256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2DE3CB-F624-B93A-8796-8D58A3237879}"/>
              </a:ext>
            </a:extLst>
          </p:cNvPr>
          <p:cNvSpPr/>
          <p:nvPr/>
        </p:nvSpPr>
        <p:spPr bwMode="white">
          <a:xfrm>
            <a:off x="8900055" y="4409097"/>
            <a:ext cx="1114005" cy="3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6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435F5-766C-6BE3-552D-EA3F24EAC9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2759948" y="1772816"/>
            <a:ext cx="6672104" cy="35832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22DDCB-AA92-9438-C674-9377C5316862}"/>
              </a:ext>
            </a:extLst>
          </p:cNvPr>
          <p:cNvSpPr/>
          <p:nvPr/>
        </p:nvSpPr>
        <p:spPr bwMode="white">
          <a:xfrm>
            <a:off x="3215680" y="3764589"/>
            <a:ext cx="5637969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899206-1C0E-907B-99FC-3C7F94DF6571}"/>
              </a:ext>
            </a:extLst>
          </p:cNvPr>
          <p:cNvSpPr/>
          <p:nvPr/>
        </p:nvSpPr>
        <p:spPr bwMode="white">
          <a:xfrm>
            <a:off x="5378335" y="4326861"/>
            <a:ext cx="2713602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1456D-8405-DBF4-1319-151C6F164F0C}"/>
              </a:ext>
            </a:extLst>
          </p:cNvPr>
          <p:cNvSpPr/>
          <p:nvPr/>
        </p:nvSpPr>
        <p:spPr bwMode="white">
          <a:xfrm>
            <a:off x="5378335" y="4927252"/>
            <a:ext cx="3808564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C15D3-3095-4315-CF3E-927562C4D1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3"/>
          <a:stretch/>
        </p:blipFill>
        <p:spPr>
          <a:xfrm>
            <a:off x="3624044" y="2348880"/>
            <a:ext cx="4943912" cy="17279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A8073-8A37-BA68-E8AF-230A71794CBF}"/>
              </a:ext>
            </a:extLst>
          </p:cNvPr>
          <p:cNvSpPr/>
          <p:nvPr/>
        </p:nvSpPr>
        <p:spPr bwMode="white">
          <a:xfrm>
            <a:off x="4007769" y="3093525"/>
            <a:ext cx="4443630" cy="33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3C2D7-CCB8-1C86-9869-04555FAA1296}"/>
              </a:ext>
            </a:extLst>
          </p:cNvPr>
          <p:cNvSpPr/>
          <p:nvPr/>
        </p:nvSpPr>
        <p:spPr bwMode="white">
          <a:xfrm>
            <a:off x="5575932" y="3666329"/>
            <a:ext cx="2536291" cy="50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55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4F29D-E419-B95D-5F87-4CDD10D9CE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1679828" y="1628800"/>
            <a:ext cx="8832344" cy="34644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F20CB7-1C82-0068-6EF1-665F7ECEA066}"/>
              </a:ext>
            </a:extLst>
          </p:cNvPr>
          <p:cNvSpPr/>
          <p:nvPr/>
        </p:nvSpPr>
        <p:spPr bwMode="white">
          <a:xfrm>
            <a:off x="1919536" y="3213075"/>
            <a:ext cx="5692129" cy="37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A7364B-FCF0-8F7D-1B69-F20997664D8D}"/>
              </a:ext>
            </a:extLst>
          </p:cNvPr>
          <p:cNvSpPr/>
          <p:nvPr/>
        </p:nvSpPr>
        <p:spPr bwMode="white">
          <a:xfrm>
            <a:off x="3669802" y="3871600"/>
            <a:ext cx="2123274" cy="37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B51FCA-D1B9-1A24-CF1F-1848F3BC907B}"/>
              </a:ext>
            </a:extLst>
          </p:cNvPr>
          <p:cNvSpPr/>
          <p:nvPr/>
        </p:nvSpPr>
        <p:spPr bwMode="white">
          <a:xfrm>
            <a:off x="3071665" y="4539668"/>
            <a:ext cx="2083478" cy="37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6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88481-EDFE-2A41-126D-81929E2642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/>
        </p:blipFill>
        <p:spPr>
          <a:xfrm>
            <a:off x="3408020" y="1664953"/>
            <a:ext cx="5375960" cy="35280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60B576-9AD7-5065-765C-5F7652DDEA2D}"/>
              </a:ext>
            </a:extLst>
          </p:cNvPr>
          <p:cNvSpPr/>
          <p:nvPr/>
        </p:nvSpPr>
        <p:spPr bwMode="white">
          <a:xfrm>
            <a:off x="2783632" y="2847341"/>
            <a:ext cx="7200800" cy="70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B450BC-03F3-0F43-59AF-D16EBF52B798}"/>
              </a:ext>
            </a:extLst>
          </p:cNvPr>
          <p:cNvSpPr/>
          <p:nvPr/>
        </p:nvSpPr>
        <p:spPr bwMode="white">
          <a:xfrm>
            <a:off x="4295800" y="3831864"/>
            <a:ext cx="4392488" cy="70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2E0050-947C-8E01-8632-6953B1876C8F}"/>
              </a:ext>
            </a:extLst>
          </p:cNvPr>
          <p:cNvSpPr/>
          <p:nvPr/>
        </p:nvSpPr>
        <p:spPr bwMode="white">
          <a:xfrm>
            <a:off x="4750538" y="4821167"/>
            <a:ext cx="1199697" cy="2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8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A022F-1254-6C5F-C142-C9D31E430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8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C2E5B-72BF-B4F1-0C75-ADB33FB3BC9D}"/>
              </a:ext>
            </a:extLst>
          </p:cNvPr>
          <p:cNvSpPr/>
          <p:nvPr/>
        </p:nvSpPr>
        <p:spPr bwMode="white">
          <a:xfrm>
            <a:off x="623392" y="3264164"/>
            <a:ext cx="2821544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27A1A-EA1D-60BF-37FA-3B64EEDA452A}"/>
              </a:ext>
            </a:extLst>
          </p:cNvPr>
          <p:cNvSpPr/>
          <p:nvPr/>
        </p:nvSpPr>
        <p:spPr bwMode="white">
          <a:xfrm>
            <a:off x="1045541" y="3789040"/>
            <a:ext cx="6922667" cy="42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3067DD-49DC-A3C0-D741-B5F1E6CAA886}"/>
              </a:ext>
            </a:extLst>
          </p:cNvPr>
          <p:cNvSpPr/>
          <p:nvPr/>
        </p:nvSpPr>
        <p:spPr bwMode="white">
          <a:xfrm>
            <a:off x="1045540" y="4427248"/>
            <a:ext cx="3394275" cy="42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B33540-1F54-1D4A-CC46-F5E863209E9B}"/>
              </a:ext>
            </a:extLst>
          </p:cNvPr>
          <p:cNvSpPr/>
          <p:nvPr/>
        </p:nvSpPr>
        <p:spPr bwMode="white">
          <a:xfrm>
            <a:off x="1045541" y="4970656"/>
            <a:ext cx="1847153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6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F6FFC-1E7F-DBDE-D091-C986B0CF2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72859"/>
            <a:ext cx="11340000" cy="7047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F0A99A-B73D-5857-79C8-E73431C846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04864"/>
            <a:ext cx="11340000" cy="3145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94798-C05D-F017-AEDB-74B482BC47B4}"/>
              </a:ext>
            </a:extLst>
          </p:cNvPr>
          <p:cNvSpPr/>
          <p:nvPr/>
        </p:nvSpPr>
        <p:spPr bwMode="white">
          <a:xfrm>
            <a:off x="11228469" y="3606259"/>
            <a:ext cx="295163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120B0-7A30-D830-5D42-123E57B55D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1391796" y="1700808"/>
            <a:ext cx="9408408" cy="324363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A98B06-30AC-ADB6-7E93-76EBAEC90299}"/>
              </a:ext>
            </a:extLst>
          </p:cNvPr>
          <p:cNvSpPr/>
          <p:nvPr/>
        </p:nvSpPr>
        <p:spPr bwMode="white">
          <a:xfrm>
            <a:off x="1353710" y="2349535"/>
            <a:ext cx="2970680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EA7A18-DE25-739D-0C8D-2BB6304ACE9E}"/>
              </a:ext>
            </a:extLst>
          </p:cNvPr>
          <p:cNvSpPr/>
          <p:nvPr/>
        </p:nvSpPr>
        <p:spPr bwMode="white">
          <a:xfrm>
            <a:off x="839417" y="2883782"/>
            <a:ext cx="4503764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E83D56-31ED-F312-A9A3-733E95006716}"/>
              </a:ext>
            </a:extLst>
          </p:cNvPr>
          <p:cNvSpPr/>
          <p:nvPr/>
        </p:nvSpPr>
        <p:spPr bwMode="white">
          <a:xfrm>
            <a:off x="1127448" y="3437108"/>
            <a:ext cx="2720871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FA26B4-C3E9-886D-3292-346F90DD6355}"/>
              </a:ext>
            </a:extLst>
          </p:cNvPr>
          <p:cNvSpPr/>
          <p:nvPr/>
        </p:nvSpPr>
        <p:spPr bwMode="white">
          <a:xfrm>
            <a:off x="1353710" y="3861049"/>
            <a:ext cx="9566826" cy="54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941B62-1384-5499-1BA3-FB7097A68E29}"/>
              </a:ext>
            </a:extLst>
          </p:cNvPr>
          <p:cNvSpPr/>
          <p:nvPr/>
        </p:nvSpPr>
        <p:spPr bwMode="white">
          <a:xfrm>
            <a:off x="1127448" y="4488610"/>
            <a:ext cx="2827858" cy="55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6D3172C-3228-5AEE-C381-055C1DF32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426" y="1126347"/>
            <a:ext cx="39719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9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14AD7-6666-DE3B-B4F4-17E90C72E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19317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D0493A-02F5-86ED-1BDE-132658D1A0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/>
        </p:blipFill>
        <p:spPr>
          <a:xfrm>
            <a:off x="1098072" y="3365364"/>
            <a:ext cx="5231944" cy="7344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D31EC82-0870-AF96-0881-CFE19BB95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808" y="4389695"/>
            <a:ext cx="3600398" cy="181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33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318A7-C757-E99B-A0F4-17A3B0E1F2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196752"/>
            <a:ext cx="10560536" cy="374886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9C0A19F-053F-4569-2A9A-A127528AC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826424"/>
            <a:ext cx="3312366" cy="166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88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1C072-8485-38D3-5267-FBA6EF2C97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551384" y="1239657"/>
            <a:ext cx="9984472" cy="188080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780EEE7-DA5D-7211-5037-26C27921B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108167"/>
            <a:ext cx="11340000" cy="37446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0283F-8281-973D-26E6-E1E2CBDABDCC}"/>
              </a:ext>
            </a:extLst>
          </p:cNvPr>
          <p:cNvSpPr/>
          <p:nvPr/>
        </p:nvSpPr>
        <p:spPr bwMode="white">
          <a:xfrm>
            <a:off x="4664633" y="3841845"/>
            <a:ext cx="2056624" cy="4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A8428-4AD1-E718-883A-B4E23C1F8BA2}"/>
              </a:ext>
            </a:extLst>
          </p:cNvPr>
          <p:cNvSpPr/>
          <p:nvPr/>
        </p:nvSpPr>
        <p:spPr bwMode="white">
          <a:xfrm>
            <a:off x="2408059" y="4518354"/>
            <a:ext cx="618891" cy="37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44C32BB-D58F-937D-7481-328E627EE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4938674"/>
            <a:ext cx="3407102" cy="171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9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4C935-2950-2A7E-C739-E6E95E802F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51736" y="1843268"/>
            <a:ext cx="10488528" cy="3171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52D4A-86E0-7688-C35B-5854414ECB86}"/>
              </a:ext>
            </a:extLst>
          </p:cNvPr>
          <p:cNvSpPr/>
          <p:nvPr/>
        </p:nvSpPr>
        <p:spPr bwMode="white">
          <a:xfrm>
            <a:off x="3565338" y="2492896"/>
            <a:ext cx="4762910" cy="49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5331AD9-1FD3-9F43-CEF5-4F9188FF5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465235"/>
            <a:ext cx="3971626" cy="200195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136958-8A0D-26CD-B7B1-1F1EF75F26A6}"/>
              </a:ext>
            </a:extLst>
          </p:cNvPr>
          <p:cNvSpPr/>
          <p:nvPr/>
        </p:nvSpPr>
        <p:spPr bwMode="white">
          <a:xfrm>
            <a:off x="813650" y="4462344"/>
            <a:ext cx="5817581" cy="3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2D1C14D-FF6F-A982-8EF3-9034CEE9A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461544"/>
            <a:ext cx="3970918" cy="20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2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263DF-2B77-C544-5ACC-7BD6BA2A89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1200" cy="40479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0B90606-4B09-C5BA-CA44-91EEA4966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437112"/>
            <a:ext cx="2192700" cy="207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13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22C2B-EC35-F85C-9583-DEA6200401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887740" y="1268760"/>
            <a:ext cx="10416520" cy="314174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F8D4762-2E85-2842-B590-D82D88170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077072"/>
            <a:ext cx="2192700" cy="207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5461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A6157-767F-0044-5DEC-D8B899B230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15732" y="1484784"/>
            <a:ext cx="10560536" cy="40630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EF4ABF-AB82-A20E-7A0B-DC0CC9F6AF31}"/>
              </a:ext>
            </a:extLst>
          </p:cNvPr>
          <p:cNvSpPr/>
          <p:nvPr/>
        </p:nvSpPr>
        <p:spPr bwMode="white">
          <a:xfrm>
            <a:off x="551384" y="2181032"/>
            <a:ext cx="5939108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76163D-37B2-75C8-C922-C65549360D9C}"/>
              </a:ext>
            </a:extLst>
          </p:cNvPr>
          <p:cNvSpPr/>
          <p:nvPr/>
        </p:nvSpPr>
        <p:spPr bwMode="white">
          <a:xfrm>
            <a:off x="777646" y="2772367"/>
            <a:ext cx="6974538" cy="55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0E7B4E-2E99-807F-FF8A-2CA2DE698CD0}"/>
              </a:ext>
            </a:extLst>
          </p:cNvPr>
          <p:cNvSpPr/>
          <p:nvPr/>
        </p:nvSpPr>
        <p:spPr bwMode="white">
          <a:xfrm>
            <a:off x="777646" y="3420166"/>
            <a:ext cx="6038434" cy="3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AEED8C-FF19-D0A1-8E2B-5630DC1C1253}"/>
              </a:ext>
            </a:extLst>
          </p:cNvPr>
          <p:cNvSpPr/>
          <p:nvPr/>
        </p:nvSpPr>
        <p:spPr bwMode="white">
          <a:xfrm>
            <a:off x="777646" y="3993186"/>
            <a:ext cx="6664987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619C94-E56A-949B-743A-723F4E6F08C7}"/>
              </a:ext>
            </a:extLst>
          </p:cNvPr>
          <p:cNvSpPr/>
          <p:nvPr/>
        </p:nvSpPr>
        <p:spPr bwMode="white">
          <a:xfrm>
            <a:off x="777646" y="4431157"/>
            <a:ext cx="4814298" cy="102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B7B73B-BED6-AC10-A112-5D17519E0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892" y="1596652"/>
            <a:ext cx="3279908" cy="310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1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178E8-99C5-FF1D-1CBA-81EC824FDC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1127448" y="2492896"/>
            <a:ext cx="10272504" cy="366819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E65C2B-920A-458F-600D-7C6D00DEBDAC}"/>
              </a:ext>
            </a:extLst>
          </p:cNvPr>
          <p:cNvSpPr/>
          <p:nvPr/>
        </p:nvSpPr>
        <p:spPr bwMode="white">
          <a:xfrm>
            <a:off x="1089362" y="3113720"/>
            <a:ext cx="7142238" cy="85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73C0AA-D687-4194-522D-07B5047C6ACD}"/>
              </a:ext>
            </a:extLst>
          </p:cNvPr>
          <p:cNvSpPr/>
          <p:nvPr/>
        </p:nvSpPr>
        <p:spPr bwMode="white">
          <a:xfrm>
            <a:off x="1089362" y="4177949"/>
            <a:ext cx="6782198" cy="73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D90B7A2-E21F-DBDD-61F1-4A5596ACAE6E}"/>
              </a:ext>
            </a:extLst>
          </p:cNvPr>
          <p:cNvSpPr/>
          <p:nvPr/>
        </p:nvSpPr>
        <p:spPr bwMode="white">
          <a:xfrm>
            <a:off x="1089362" y="5057936"/>
            <a:ext cx="5990110" cy="48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F05F042-B5CA-6167-11BC-BD9B4BEF90A1}"/>
              </a:ext>
            </a:extLst>
          </p:cNvPr>
          <p:cNvSpPr/>
          <p:nvPr/>
        </p:nvSpPr>
        <p:spPr bwMode="white">
          <a:xfrm>
            <a:off x="1089362" y="5731743"/>
            <a:ext cx="5126014" cy="54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E433DE97-160D-8282-CF37-BCCE47A65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4783" y="2654585"/>
            <a:ext cx="2858232" cy="27028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B2C37AA-2CF5-151F-B087-9847914A48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40" r="61482"/>
          <a:stretch/>
        </p:blipFill>
        <p:spPr>
          <a:xfrm>
            <a:off x="1089362" y="1301484"/>
            <a:ext cx="4367848" cy="108728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5BAC07-0047-65D6-23E9-8BD38C0C1BD2}"/>
              </a:ext>
            </a:extLst>
          </p:cNvPr>
          <p:cNvSpPr/>
          <p:nvPr/>
        </p:nvSpPr>
        <p:spPr bwMode="white">
          <a:xfrm>
            <a:off x="540582" y="1884883"/>
            <a:ext cx="7142238" cy="46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201786-0ACF-DCDF-30B1-C11D2E4DD21E}"/>
              </a:ext>
            </a:extLst>
          </p:cNvPr>
          <p:cNvSpPr/>
          <p:nvPr/>
        </p:nvSpPr>
        <p:spPr bwMode="white">
          <a:xfrm>
            <a:off x="693598" y="2533980"/>
            <a:ext cx="7142238" cy="46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2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3" grpId="0" animBg="1"/>
      <p:bldP spid="25" grpId="0" animBg="1"/>
      <p:bldP spid="2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E84C2-ED8C-E791-6591-027200321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3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F560C7-5D5B-4EAB-8E0F-C90A25850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848" y="4005064"/>
            <a:ext cx="2736304" cy="213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10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812F2-26AC-5DAC-D991-16F87FB3C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54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BAB8D-5A4E-3BAA-103E-ED2B958AD559}"/>
              </a:ext>
            </a:extLst>
          </p:cNvPr>
          <p:cNvSpPr/>
          <p:nvPr/>
        </p:nvSpPr>
        <p:spPr bwMode="white">
          <a:xfrm>
            <a:off x="10690080" y="2233071"/>
            <a:ext cx="304685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57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9F1DD-F9D5-2A3F-5840-9F44ED76B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8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656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F1F91-82E8-5CEC-7A15-BF00C500B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839416" y="1628800"/>
            <a:ext cx="10344512" cy="12566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2DB9C-3639-EC24-1AF5-F39F26F27FE3}"/>
              </a:ext>
            </a:extLst>
          </p:cNvPr>
          <p:cNvSpPr/>
          <p:nvPr/>
        </p:nvSpPr>
        <p:spPr bwMode="white">
          <a:xfrm>
            <a:off x="6647424" y="17455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1C6E4BE-92A3-AEC7-326B-1AA934577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112" y="3212976"/>
            <a:ext cx="2793776" cy="218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7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37BAD-2F9B-3A65-31B2-EEE8EA50F4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415480" y="1340768"/>
            <a:ext cx="9552424" cy="468289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4AB4EEC-14D1-BDA4-7002-CB8CFC814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200" y="2374421"/>
            <a:ext cx="2675720" cy="2092326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49C3B89-5D10-5B43-2FFF-6F17CE3A4469}"/>
              </a:ext>
            </a:extLst>
          </p:cNvPr>
          <p:cNvSpPr/>
          <p:nvPr/>
        </p:nvSpPr>
        <p:spPr bwMode="white">
          <a:xfrm>
            <a:off x="6888088" y="1369381"/>
            <a:ext cx="4117902" cy="54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A8A16C6-3317-894E-7BBF-0DE8353C02C4}"/>
              </a:ext>
            </a:extLst>
          </p:cNvPr>
          <p:cNvSpPr/>
          <p:nvPr/>
        </p:nvSpPr>
        <p:spPr bwMode="white">
          <a:xfrm>
            <a:off x="1377394" y="2060848"/>
            <a:ext cx="6806838" cy="159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0EA0AA8-AAA4-9014-4A65-FAFC51DA9D60}"/>
              </a:ext>
            </a:extLst>
          </p:cNvPr>
          <p:cNvSpPr/>
          <p:nvPr/>
        </p:nvSpPr>
        <p:spPr bwMode="white">
          <a:xfrm>
            <a:off x="1377394" y="3801435"/>
            <a:ext cx="4646598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65FD222-9CE8-3923-D4A4-70EA63568342}"/>
              </a:ext>
            </a:extLst>
          </p:cNvPr>
          <p:cNvSpPr/>
          <p:nvPr/>
        </p:nvSpPr>
        <p:spPr bwMode="white">
          <a:xfrm>
            <a:off x="6076544" y="3769233"/>
            <a:ext cx="1982302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63B49B-716D-29A9-81B9-FD5E134F355B}"/>
              </a:ext>
            </a:extLst>
          </p:cNvPr>
          <p:cNvSpPr/>
          <p:nvPr/>
        </p:nvSpPr>
        <p:spPr bwMode="white">
          <a:xfrm>
            <a:off x="1349616" y="4378452"/>
            <a:ext cx="6709230" cy="101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34F07B2-8A6A-C00E-83AF-566B1EF728BD}"/>
              </a:ext>
            </a:extLst>
          </p:cNvPr>
          <p:cNvSpPr/>
          <p:nvPr/>
        </p:nvSpPr>
        <p:spPr bwMode="white">
          <a:xfrm>
            <a:off x="1377395" y="5537254"/>
            <a:ext cx="6374790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8EFAD2A-0C56-966A-15A8-47913FC0C3B0}"/>
              </a:ext>
            </a:extLst>
          </p:cNvPr>
          <p:cNvSpPr/>
          <p:nvPr/>
        </p:nvSpPr>
        <p:spPr bwMode="white">
          <a:xfrm>
            <a:off x="7779136" y="5537254"/>
            <a:ext cx="2166383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97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1A018-1956-4A50-6B02-415AE3D3C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92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5AE167B-7F3B-5CAD-EAB7-6F407B24BB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1055440" y="3724148"/>
            <a:ext cx="10488528" cy="246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048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A9504-4A28-1F8C-5741-86585A88FA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2291896" y="908720"/>
            <a:ext cx="7608208" cy="334977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71651DB-9F57-B3E5-A487-9B89FCE382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2329982" y="4362336"/>
            <a:ext cx="7392184" cy="2224694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95718ED-5AAD-63BB-AAFD-806FD1783D71}"/>
              </a:ext>
            </a:extLst>
          </p:cNvPr>
          <p:cNvSpPr/>
          <p:nvPr/>
        </p:nvSpPr>
        <p:spPr bwMode="white">
          <a:xfrm>
            <a:off x="2253810" y="1512216"/>
            <a:ext cx="6218454" cy="88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AA43081-0F53-FD39-C4E4-2EC017EC5E08}"/>
              </a:ext>
            </a:extLst>
          </p:cNvPr>
          <p:cNvSpPr/>
          <p:nvPr/>
        </p:nvSpPr>
        <p:spPr bwMode="white">
          <a:xfrm>
            <a:off x="2253810" y="2626555"/>
            <a:ext cx="7131536" cy="34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B435D0E-C58B-3DAB-3BEC-015ADEFEE749}"/>
              </a:ext>
            </a:extLst>
          </p:cNvPr>
          <p:cNvSpPr/>
          <p:nvPr/>
        </p:nvSpPr>
        <p:spPr bwMode="white">
          <a:xfrm>
            <a:off x="2253810" y="3237341"/>
            <a:ext cx="2494609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199FD42-32C1-207E-B8D4-A6CA8B80B519}"/>
              </a:ext>
            </a:extLst>
          </p:cNvPr>
          <p:cNvSpPr/>
          <p:nvPr/>
        </p:nvSpPr>
        <p:spPr bwMode="white">
          <a:xfrm>
            <a:off x="1757724" y="3790866"/>
            <a:ext cx="6218454" cy="3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602D461-003A-86FA-88BF-E08DD900671D}"/>
              </a:ext>
            </a:extLst>
          </p:cNvPr>
          <p:cNvSpPr/>
          <p:nvPr/>
        </p:nvSpPr>
        <p:spPr bwMode="white">
          <a:xfrm>
            <a:off x="2291896" y="4438720"/>
            <a:ext cx="7255313" cy="35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30C153C-2A3E-34FB-B96A-A991714F2BD5}"/>
              </a:ext>
            </a:extLst>
          </p:cNvPr>
          <p:cNvSpPr/>
          <p:nvPr/>
        </p:nvSpPr>
        <p:spPr bwMode="white">
          <a:xfrm>
            <a:off x="2291896" y="5021151"/>
            <a:ext cx="6046095" cy="32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64F4E03-4D71-A2C9-9094-B446B61B59BB}"/>
              </a:ext>
            </a:extLst>
          </p:cNvPr>
          <p:cNvSpPr/>
          <p:nvPr/>
        </p:nvSpPr>
        <p:spPr bwMode="white">
          <a:xfrm>
            <a:off x="2291896" y="5584485"/>
            <a:ext cx="4979697" cy="34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CEDC9A0-3E4A-7371-D3FF-F0173C8AB93B}"/>
              </a:ext>
            </a:extLst>
          </p:cNvPr>
          <p:cNvSpPr/>
          <p:nvPr/>
        </p:nvSpPr>
        <p:spPr bwMode="white">
          <a:xfrm>
            <a:off x="2291896" y="6147820"/>
            <a:ext cx="5351032" cy="35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57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B7E91-EF74-9DD6-21B7-B81A01E09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43" y="1164590"/>
            <a:ext cx="11076000" cy="36325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EB93A2D-6391-F886-08C1-2ADF595277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3450"/>
          <a:stretch/>
        </p:blipFill>
        <p:spPr>
          <a:xfrm>
            <a:off x="5158432" y="4797152"/>
            <a:ext cx="1875135" cy="198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281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3D965-7471-507F-9423-94D90E34E5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51736" y="1340768"/>
            <a:ext cx="10488528" cy="24836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4E6B2E8-5A1E-1FB8-42F3-17BEAD886E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67" r="35009"/>
          <a:stretch/>
        </p:blipFill>
        <p:spPr>
          <a:xfrm>
            <a:off x="4475820" y="3822062"/>
            <a:ext cx="324036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995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3FD6C-3B0D-5306-60D8-CEA839B258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983432" y="1384059"/>
            <a:ext cx="10416520" cy="24030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CBB594-6101-867C-82F2-979B13EAAB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416"/>
          <a:stretch/>
        </p:blipFill>
        <p:spPr>
          <a:xfrm>
            <a:off x="4654376" y="3717032"/>
            <a:ext cx="2883247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047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1CBC7-2358-5845-761D-84DFB1A42F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1703512" y="1660707"/>
            <a:ext cx="6672104" cy="35365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A12784-D844-AE24-1A42-C74C8ABF968A}"/>
              </a:ext>
            </a:extLst>
          </p:cNvPr>
          <p:cNvSpPr/>
          <p:nvPr/>
        </p:nvSpPr>
        <p:spPr bwMode="white">
          <a:xfrm>
            <a:off x="1665426" y="2460466"/>
            <a:ext cx="5294670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C13982-3692-AC4B-35F7-00319BEE034C}"/>
              </a:ext>
            </a:extLst>
          </p:cNvPr>
          <p:cNvSpPr/>
          <p:nvPr/>
        </p:nvSpPr>
        <p:spPr bwMode="white">
          <a:xfrm>
            <a:off x="1665426" y="3082869"/>
            <a:ext cx="6230774" cy="149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4161D0-D998-5FCE-7938-F271C29922F4}"/>
              </a:ext>
            </a:extLst>
          </p:cNvPr>
          <p:cNvSpPr/>
          <p:nvPr/>
        </p:nvSpPr>
        <p:spPr bwMode="white">
          <a:xfrm>
            <a:off x="1665426" y="4711131"/>
            <a:ext cx="4646598" cy="3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7C54DF-616B-7B58-BC6C-F4CBA53147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3450"/>
          <a:stretch/>
        </p:blipFill>
        <p:spPr>
          <a:xfrm>
            <a:off x="8173656" y="1930405"/>
            <a:ext cx="2369174" cy="2511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6ABBA-4BA8-3525-C2D3-60739574CF64}"/>
              </a:ext>
            </a:extLst>
          </p:cNvPr>
          <p:cNvSpPr/>
          <p:nvPr/>
        </p:nvSpPr>
        <p:spPr bwMode="white">
          <a:xfrm>
            <a:off x="6350110" y="4711131"/>
            <a:ext cx="1837482" cy="3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18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08719-7319-BA81-35F8-5566E3DC22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6"/>
          <a:stretch/>
        </p:blipFill>
        <p:spPr>
          <a:xfrm>
            <a:off x="902071" y="1700808"/>
            <a:ext cx="10387858" cy="30143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45E58-990B-ED00-5E5E-53B68F921E0E}"/>
              </a:ext>
            </a:extLst>
          </p:cNvPr>
          <p:cNvSpPr/>
          <p:nvPr/>
        </p:nvSpPr>
        <p:spPr bwMode="white">
          <a:xfrm>
            <a:off x="863985" y="2750116"/>
            <a:ext cx="10387858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D280B1-4666-77CF-E31E-085AD3092BA4}"/>
              </a:ext>
            </a:extLst>
          </p:cNvPr>
          <p:cNvSpPr/>
          <p:nvPr/>
        </p:nvSpPr>
        <p:spPr bwMode="white">
          <a:xfrm>
            <a:off x="863985" y="3312927"/>
            <a:ext cx="704584" cy="31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218FF5-E8C1-A57C-AEDA-2BA016F5DA19}"/>
              </a:ext>
            </a:extLst>
          </p:cNvPr>
          <p:cNvSpPr/>
          <p:nvPr/>
        </p:nvSpPr>
        <p:spPr bwMode="white">
          <a:xfrm>
            <a:off x="863985" y="3847121"/>
            <a:ext cx="1991655" cy="86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37DF22-3431-2A28-9D55-4E626FA2B1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7" r="46243"/>
          <a:stretch/>
        </p:blipFill>
        <p:spPr>
          <a:xfrm>
            <a:off x="6998111" y="3024823"/>
            <a:ext cx="3024336" cy="27723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251D8F-6D35-5796-0CF9-E53EF7A7D8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867" r="35009"/>
          <a:stretch/>
        </p:blipFill>
        <p:spPr>
          <a:xfrm>
            <a:off x="6891599" y="3095057"/>
            <a:ext cx="3164501" cy="277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5658D-0AAB-5865-F7FA-C858A9F2C059}"/>
              </a:ext>
            </a:extLst>
          </p:cNvPr>
          <p:cNvSpPr/>
          <p:nvPr/>
        </p:nvSpPr>
        <p:spPr bwMode="white">
          <a:xfrm>
            <a:off x="2874270" y="3847121"/>
            <a:ext cx="3634322" cy="86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92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3C827-8BE5-D7B2-6492-8D26B4B22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547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D49E9-8541-7731-8E8A-2867C61B1DA7}"/>
              </a:ext>
            </a:extLst>
          </p:cNvPr>
          <p:cNvSpPr/>
          <p:nvPr/>
        </p:nvSpPr>
        <p:spPr bwMode="white">
          <a:xfrm>
            <a:off x="10661516" y="2790950"/>
            <a:ext cx="352292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7BC473-EF94-1E60-A49A-2845AF6D6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888128"/>
            <a:ext cx="11340000" cy="20973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B560D5-B0E8-5297-398C-301BDB602BB2}"/>
              </a:ext>
            </a:extLst>
          </p:cNvPr>
          <p:cNvSpPr/>
          <p:nvPr/>
        </p:nvSpPr>
        <p:spPr bwMode="white">
          <a:xfrm>
            <a:off x="10690080" y="4088327"/>
            <a:ext cx="295164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AACFB-9B04-92F9-8504-5371424CE2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623392" y="1866619"/>
            <a:ext cx="7968248" cy="312476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FE7F01-1DD5-2929-E87C-24A1ADBE5A4E}"/>
              </a:ext>
            </a:extLst>
          </p:cNvPr>
          <p:cNvSpPr/>
          <p:nvPr/>
        </p:nvSpPr>
        <p:spPr bwMode="white">
          <a:xfrm>
            <a:off x="585306" y="2492896"/>
            <a:ext cx="7883728" cy="5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EBBA14A-E1F9-DE16-5CA1-192C5B2CB434}"/>
              </a:ext>
            </a:extLst>
          </p:cNvPr>
          <p:cNvSpPr/>
          <p:nvPr/>
        </p:nvSpPr>
        <p:spPr bwMode="white">
          <a:xfrm>
            <a:off x="585306" y="3143198"/>
            <a:ext cx="3206438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C896F4-5DD0-F59E-68C6-A3D074DBB53B}"/>
              </a:ext>
            </a:extLst>
          </p:cNvPr>
          <p:cNvSpPr/>
          <p:nvPr/>
        </p:nvSpPr>
        <p:spPr bwMode="white">
          <a:xfrm>
            <a:off x="585306" y="3676694"/>
            <a:ext cx="3998526" cy="34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19CAE0-A5DE-370E-6285-FDAEB7011A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7" r="46243"/>
          <a:stretch/>
        </p:blipFill>
        <p:spPr>
          <a:xfrm>
            <a:off x="8469034" y="1757009"/>
            <a:ext cx="3024336" cy="2772377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0E0DB6E-F40C-2CA2-A5EA-1ACE518DA25D}"/>
              </a:ext>
            </a:extLst>
          </p:cNvPr>
          <p:cNvSpPr/>
          <p:nvPr/>
        </p:nvSpPr>
        <p:spPr bwMode="white">
          <a:xfrm>
            <a:off x="3829830" y="3132220"/>
            <a:ext cx="1906130" cy="34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7E36B1-8846-D565-79DB-8C05EFB3550D}"/>
              </a:ext>
            </a:extLst>
          </p:cNvPr>
          <p:cNvSpPr/>
          <p:nvPr/>
        </p:nvSpPr>
        <p:spPr bwMode="white">
          <a:xfrm>
            <a:off x="4681812" y="3676694"/>
            <a:ext cx="1906129" cy="34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8D311-3827-8625-3E71-84F0D847E573}"/>
              </a:ext>
            </a:extLst>
          </p:cNvPr>
          <p:cNvSpPr/>
          <p:nvPr/>
        </p:nvSpPr>
        <p:spPr bwMode="white">
          <a:xfrm>
            <a:off x="585306" y="4221169"/>
            <a:ext cx="4646598" cy="71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256FF-D067-4C72-18E1-617AB0B4B186}"/>
              </a:ext>
            </a:extLst>
          </p:cNvPr>
          <p:cNvSpPr/>
          <p:nvPr/>
        </p:nvSpPr>
        <p:spPr bwMode="white">
          <a:xfrm>
            <a:off x="5269990" y="4221169"/>
            <a:ext cx="3160958" cy="71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98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21" grpId="0" animBg="1"/>
      <p:bldP spid="22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D0E56-7DBE-1005-5571-0EACAA06B5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82"/>
          <a:stretch/>
        </p:blipFill>
        <p:spPr>
          <a:xfrm>
            <a:off x="2639616" y="3140968"/>
            <a:ext cx="1487528" cy="73873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576ECCE-163D-6DAE-64EE-C5F3A104AA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416"/>
          <a:stretch/>
        </p:blipFill>
        <p:spPr>
          <a:xfrm>
            <a:off x="4654376" y="1640408"/>
            <a:ext cx="2883247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43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081E0-1B98-520F-49CB-43A57BEB3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171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81D84-6D45-6A90-795F-1DC52C0E0455}"/>
              </a:ext>
            </a:extLst>
          </p:cNvPr>
          <p:cNvSpPr/>
          <p:nvPr/>
        </p:nvSpPr>
        <p:spPr bwMode="white">
          <a:xfrm>
            <a:off x="10743456" y="1900810"/>
            <a:ext cx="295164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13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51D33-DEFB-7B8D-F1C6-5CD221CEC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3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5CC40-84F6-6907-1124-486AC170FBBC}"/>
              </a:ext>
            </a:extLst>
          </p:cNvPr>
          <p:cNvSpPr/>
          <p:nvPr/>
        </p:nvSpPr>
        <p:spPr bwMode="white">
          <a:xfrm>
            <a:off x="10624080" y="2072682"/>
            <a:ext cx="304685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85FDA4-B417-E122-35FC-558992FC9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734001"/>
            <a:ext cx="3874930" cy="289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27A6B-2729-0F55-117E-BB2E8234C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9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E0210-806C-48A7-5302-7B99390CCF4D}"/>
              </a:ext>
            </a:extLst>
          </p:cNvPr>
          <p:cNvSpPr/>
          <p:nvPr/>
        </p:nvSpPr>
        <p:spPr bwMode="white">
          <a:xfrm>
            <a:off x="10624080" y="1976674"/>
            <a:ext cx="304685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7168AE-9AD0-5331-69BD-E3D037B66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573016"/>
            <a:ext cx="3359186" cy="253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6E3B6-53DE-D67B-3C4F-9E966FFC1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AB9F5-7FE0-B7A8-4C57-DC6C878640A4}"/>
              </a:ext>
            </a:extLst>
          </p:cNvPr>
          <p:cNvSpPr/>
          <p:nvPr/>
        </p:nvSpPr>
        <p:spPr bwMode="white">
          <a:xfrm>
            <a:off x="10624080" y="2025974"/>
            <a:ext cx="304685" cy="30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5F0364-E94F-2378-2129-9F9C508974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143011"/>
            <a:ext cx="3200840" cy="256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6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B7EF9-C321-F300-8924-BF9602B52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69026"/>
            <a:ext cx="11340000" cy="2831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53BFC-C1D7-C23B-FA3F-1BE8209F20DC}"/>
              </a:ext>
            </a:extLst>
          </p:cNvPr>
          <p:cNvSpPr/>
          <p:nvPr/>
        </p:nvSpPr>
        <p:spPr bwMode="white">
          <a:xfrm>
            <a:off x="10799763" y="2241798"/>
            <a:ext cx="276121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20EA64-1438-19CA-0757-7FDC03B44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97" y="3948064"/>
            <a:ext cx="11340000" cy="24624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CCD5E9-7942-8E36-0B40-3403C168965C}"/>
              </a:ext>
            </a:extLst>
          </p:cNvPr>
          <p:cNvSpPr/>
          <p:nvPr/>
        </p:nvSpPr>
        <p:spPr bwMode="white">
          <a:xfrm>
            <a:off x="10777977" y="4740247"/>
            <a:ext cx="276121" cy="30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2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2025-06-20T02:26:03Z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