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2709862"/>
            <a:ext cx="5381625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602" y="1384877"/>
            <a:ext cx="10687050" cy="5067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848528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9291" y="361991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459896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1145" y="5938239"/>
            <a:ext cx="71539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471737"/>
            <a:ext cx="1051560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11365" y="2881002"/>
            <a:ext cx="18699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4165" y="3361293"/>
            <a:ext cx="8908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4092" y="3435927"/>
            <a:ext cx="2211689" cy="357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3510" y="3850819"/>
            <a:ext cx="8908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39073" y="3860055"/>
            <a:ext cx="11679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45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871" y="1033318"/>
            <a:ext cx="1064895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8201" y="3980129"/>
            <a:ext cx="101457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2783" y="4395765"/>
            <a:ext cx="101457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1401" y="4903764"/>
            <a:ext cx="10145726" cy="998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3692" y="5845874"/>
            <a:ext cx="10145726" cy="915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61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90041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2025-06-09T03:19:28Z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