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50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347595"/>
            <a:ext cx="736282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99665" y="1341120"/>
            <a:ext cx="7392080" cy="395795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917315" y="2816860"/>
            <a:ext cx="587438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841115" y="4338955"/>
            <a:ext cx="304419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52040" y="908685"/>
            <a:ext cx="7464470" cy="50685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13940" y="2453005"/>
            <a:ext cx="782320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27170" y="4016375"/>
            <a:ext cx="494792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817620" y="5386705"/>
            <a:ext cx="17335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4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2595"/>
            <a:ext cx="11340000" cy="3434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5855" y="3921760"/>
            <a:ext cx="632777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908685"/>
            <a:ext cx="10186670" cy="5389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4004945"/>
            <a:ext cx="5727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45"/>
          <a:stretch>
            <a:fillRect/>
          </a:stretch>
        </p:blipFill>
        <p:spPr>
          <a:xfrm>
            <a:off x="619125" y="981075"/>
            <a:ext cx="11339830" cy="1989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2999740" y="3068955"/>
            <a:ext cx="6236970" cy="348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42225"/>
          <a:stretch>
            <a:fillRect/>
          </a:stretch>
        </p:blipFill>
        <p:spPr>
          <a:xfrm>
            <a:off x="983660" y="1269010"/>
            <a:ext cx="10572070" cy="2819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3153410" y="3357245"/>
            <a:ext cx="5885180" cy="328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124585"/>
            <a:ext cx="10272440" cy="290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757" y="1458056"/>
            <a:ext cx="380856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2855595" y="4149090"/>
            <a:ext cx="4340860" cy="242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41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9440" y="3535045"/>
            <a:ext cx="1993265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740" y="764540"/>
            <a:ext cx="10514330" cy="2938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" r="14492"/>
          <a:stretch>
            <a:fillRect/>
          </a:stretch>
        </p:blipFill>
        <p:spPr>
          <a:xfrm>
            <a:off x="3429635" y="3429000"/>
            <a:ext cx="5373370" cy="311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15415" y="1052830"/>
            <a:ext cx="9336450" cy="1938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0584" y="2351540"/>
            <a:ext cx="580806" cy="51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" r="14492"/>
          <a:stretch>
            <a:fillRect/>
          </a:stretch>
        </p:blipFill>
        <p:spPr>
          <a:xfrm>
            <a:off x="3143885" y="3141345"/>
            <a:ext cx="5830570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8116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5283" y="4134272"/>
            <a:ext cx="326801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52245" y="836930"/>
            <a:ext cx="9336450" cy="2555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75685" y="1006475"/>
            <a:ext cx="736346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00650" y="2376805"/>
            <a:ext cx="211836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" r="14492"/>
          <a:stretch>
            <a:fillRect/>
          </a:stretch>
        </p:blipFill>
        <p:spPr>
          <a:xfrm>
            <a:off x="3512185" y="3644900"/>
            <a:ext cx="5215890" cy="302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060930"/>
            <a:ext cx="11340000" cy="229711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352040" y="836930"/>
            <a:ext cx="7320325" cy="53543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698875" y="2333625"/>
            <a:ext cx="605599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01110" y="3703320"/>
            <a:ext cx="219964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194560" y="5128895"/>
            <a:ext cx="650113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4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111375" y="764540"/>
            <a:ext cx="7968660" cy="544639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812540" y="2280285"/>
            <a:ext cx="5520055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44595" y="3787775"/>
            <a:ext cx="593471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25215" y="5127625"/>
            <a:ext cx="179959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072130" y="1484630"/>
            <a:ext cx="6240190" cy="31273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58110" y="2520950"/>
            <a:ext cx="31654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2755" y="3461385"/>
            <a:ext cx="634873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49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8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728751"/>
            <a:ext cx="371335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025" y="5373370"/>
            <a:ext cx="168529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2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2020" y="3942715"/>
            <a:ext cx="365760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13025" y="5184775"/>
            <a:ext cx="185991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20740" y="3828415"/>
            <a:ext cx="5710555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91755" y="5576570"/>
            <a:ext cx="11950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7" grpId="0" bldLvl="0" animBg="1"/>
      <p:bldP spid="2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112073"/>
            <a:ext cx="428463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479800" y="789305"/>
            <a:ext cx="5231810" cy="52793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41775" y="3429000"/>
            <a:ext cx="513905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79110" y="5001260"/>
            <a:ext cx="200342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19181"/>
          <a:stretch>
            <a:fillRect/>
          </a:stretch>
        </p:blipFill>
        <p:spPr>
          <a:xfrm>
            <a:off x="2567940" y="1196975"/>
            <a:ext cx="7176180" cy="3573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9840" y="2683510"/>
            <a:ext cx="733361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1748" y="4265190"/>
            <a:ext cx="780755" cy="3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063750" y="1268730"/>
            <a:ext cx="7968660" cy="44538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25650" y="3028315"/>
            <a:ext cx="8141335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19830" y="4568190"/>
            <a:ext cx="305181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412875"/>
            <a:ext cx="7104425" cy="35102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2025-06-21T04:40:30Z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