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7150" y="3071812"/>
            <a:ext cx="445770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134" y="1425575"/>
            <a:ext cx="1073467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52885" y="2198256"/>
            <a:ext cx="623041" cy="766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92667" y="3149600"/>
            <a:ext cx="623041" cy="67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02341" y="5052291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75" y="1329748"/>
            <a:ext cx="1069657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65396" y="1339273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02341" y="3620655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17905" y="5661892"/>
            <a:ext cx="419840" cy="600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365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1447800"/>
            <a:ext cx="964882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78341" y="1413164"/>
            <a:ext cx="9093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6667" y="3352801"/>
            <a:ext cx="2248641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78121" y="3362037"/>
            <a:ext cx="2248641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81248" y="4729019"/>
            <a:ext cx="2248641" cy="785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25903" y="4784437"/>
            <a:ext cx="2248641" cy="785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457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0163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2025-06-09T05:58:45Z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