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1701165"/>
            <a:ext cx="744855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480" y="3717290"/>
            <a:ext cx="73056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556740"/>
            <a:ext cx="11340000" cy="3413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2735" y="2634129"/>
            <a:ext cx="2142317" cy="46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8252" y="3463624"/>
            <a:ext cx="2827858" cy="4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445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4565" y="4182110"/>
            <a:ext cx="336677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628775"/>
            <a:ext cx="10344830" cy="3451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6499" y="1866828"/>
            <a:ext cx="1561511" cy="37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7784" y="2696229"/>
            <a:ext cx="4008513" cy="4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7755" y="3418840"/>
            <a:ext cx="158051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3605" y="4171950"/>
            <a:ext cx="20288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38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15940" y="2075180"/>
            <a:ext cx="567182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3093244"/>
            <a:ext cx="961662" cy="41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3575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7454" y="3596926"/>
            <a:ext cx="1056876" cy="45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44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8010" y="2919633"/>
            <a:ext cx="371335" cy="3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27480" y="1484630"/>
            <a:ext cx="9336450" cy="38823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615689"/>
            <a:ext cx="342770" cy="39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4395"/>
            <a:ext cx="11340000" cy="3019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5120" y="2139647"/>
            <a:ext cx="1171133" cy="52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3457" y="3139697"/>
            <a:ext cx="2266095" cy="5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3709" y="3139697"/>
            <a:ext cx="1142569" cy="5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847850" y="1341120"/>
            <a:ext cx="8688750" cy="40055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75460" y="1917065"/>
            <a:ext cx="8688750" cy="2556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775460" y="1224280"/>
            <a:ext cx="8472215" cy="45815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36065" y="1224280"/>
            <a:ext cx="9120550" cy="4116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2594" y="2548387"/>
            <a:ext cx="1513904" cy="4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6780" y="3426460"/>
            <a:ext cx="305244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3652" y="4606428"/>
            <a:ext cx="2561259" cy="4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2063750" y="1484630"/>
            <a:ext cx="8184560" cy="3955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5745" y="2590800"/>
            <a:ext cx="300609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8541" y="3733701"/>
            <a:ext cx="3246801" cy="4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9624" y="4696347"/>
            <a:ext cx="1809068" cy="4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49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15869" y="2481074"/>
            <a:ext cx="1856675" cy="52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53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1199515" y="5805170"/>
            <a:ext cx="6024290" cy="7981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31611" y="5929887"/>
            <a:ext cx="542720" cy="37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72820"/>
            <a:ext cx="10405062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62455" y="2488565"/>
            <a:ext cx="9399905" cy="150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82775" y="4164330"/>
            <a:ext cx="468439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05965" y="5143500"/>
            <a:ext cx="37261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32000" y="5935345"/>
            <a:ext cx="255206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9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840"/>
            <a:ext cx="11340000" cy="3930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71905" y="836295"/>
            <a:ext cx="9696495" cy="573722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124585"/>
            <a:ext cx="9984785" cy="4799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629" y="3438178"/>
            <a:ext cx="5674760" cy="41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629" y="4333256"/>
            <a:ext cx="6750680" cy="41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660" y="5158105"/>
            <a:ext cx="765492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991995" y="1196975"/>
            <a:ext cx="8112170" cy="44538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53864" y="3256806"/>
            <a:ext cx="2589823" cy="140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3895" y="5031105"/>
            <a:ext cx="849693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5150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8420" y="2204720"/>
            <a:ext cx="46799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475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3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328672"/>
            <a:ext cx="428463" cy="39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8540"/>
            <a:ext cx="11340000" cy="2659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71420" y="1268730"/>
            <a:ext cx="7248570" cy="4019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052830"/>
            <a:ext cx="10416585" cy="46285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49630" y="2094230"/>
            <a:ext cx="7025640" cy="11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9599" y="3481063"/>
            <a:ext cx="6598336" cy="42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9630" y="4252595"/>
            <a:ext cx="10573385" cy="131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6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3332017"/>
            <a:ext cx="428463" cy="38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37105"/>
            <a:ext cx="11340000" cy="8430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75385" y="2780030"/>
            <a:ext cx="10272440" cy="1790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0629" y="3103517"/>
            <a:ext cx="333249" cy="39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2025-06-21T02:55:24Z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