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043237"/>
            <a:ext cx="56578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85937"/>
            <a:ext cx="105632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3833" y="28725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5142" y="338050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867" y="820305"/>
            <a:ext cx="106203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7214" y="152399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9505" y="246610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6450" y="460894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737" y="1130589"/>
            <a:ext cx="86201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01395" y="1099127"/>
            <a:ext cx="11402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4777" y="1690256"/>
            <a:ext cx="521441" cy="618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8851" y="171796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2306" y="3482108"/>
            <a:ext cx="2257876" cy="424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6270" y="3371270"/>
            <a:ext cx="2211694" cy="74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1615" y="5181597"/>
            <a:ext cx="2830530" cy="74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5215" y="5338615"/>
            <a:ext cx="2830530" cy="74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00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527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