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60" r:id="rId5"/>
    <p:sldId id="359" r:id="rId6"/>
    <p:sldId id="358" r:id="rId7"/>
    <p:sldId id="356" r:id="rId8"/>
    <p:sldId id="355" r:id="rId9"/>
    <p:sldId id="354" r:id="rId10"/>
    <p:sldId id="353" r:id="rId11"/>
    <p:sldId id="348" r:id="rId12"/>
    <p:sldId id="347" r:id="rId13"/>
    <p:sldId id="346" r:id="rId14"/>
    <p:sldId id="345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0" r:id="rId25"/>
    <p:sldId id="329" r:id="rId26"/>
    <p:sldId id="328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480" y="3091180"/>
            <a:ext cx="10862310" cy="675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981075"/>
            <a:ext cx="9984785" cy="26428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61384" y="2144893"/>
            <a:ext cx="4065642" cy="37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-104" t="629" r="-1397"/>
          <a:stretch>
            <a:fillRect/>
          </a:stretch>
        </p:blipFill>
        <p:spPr>
          <a:xfrm>
            <a:off x="2783840" y="3933190"/>
            <a:ext cx="6569075" cy="228155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27760" y="2924810"/>
            <a:ext cx="684212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1199515" y="476885"/>
            <a:ext cx="10704875" cy="49352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55370" y="2853055"/>
            <a:ext cx="803910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-104" t="629" r="-1397"/>
          <a:stretch>
            <a:fillRect/>
          </a:stretch>
        </p:blipFill>
        <p:spPr>
          <a:xfrm>
            <a:off x="4596765" y="4725035"/>
            <a:ext cx="5679440" cy="197231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127760" y="3789045"/>
            <a:ext cx="1048639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7760" y="4653280"/>
            <a:ext cx="229679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39470" y="1052830"/>
            <a:ext cx="10416585" cy="37014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5495" y="2125345"/>
            <a:ext cx="58604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1515" y="3185795"/>
            <a:ext cx="10736580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-104" t="629" r="-1397"/>
          <a:stretch>
            <a:fillRect/>
          </a:stretch>
        </p:blipFill>
        <p:spPr>
          <a:xfrm>
            <a:off x="3256280" y="4581525"/>
            <a:ext cx="5679440" cy="197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295890" cy="4431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3180" y="3501390"/>
            <a:ext cx="5600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6456045" y="4437380"/>
            <a:ext cx="4879340" cy="234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825480" cy="3543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2800350" y="4149090"/>
            <a:ext cx="6591300" cy="2393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271905" y="692785"/>
            <a:ext cx="10488975" cy="3916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7628" y="3884907"/>
            <a:ext cx="828362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4584065" y="3884930"/>
            <a:ext cx="6591300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5706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2427" y="6039043"/>
            <a:ext cx="590327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93680" cy="3686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437380"/>
            <a:ext cx="1653540" cy="21990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335280" y="1412875"/>
            <a:ext cx="10064750" cy="4378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6540" y="2277110"/>
            <a:ext cx="1653540" cy="21990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92"/>
          <a:stretch>
            <a:fillRect/>
          </a:stretch>
        </p:blipFill>
        <p:spPr>
          <a:xfrm>
            <a:off x="2279650" y="764540"/>
            <a:ext cx="501591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42423" y="1936000"/>
            <a:ext cx="2147229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1885" y="2791460"/>
            <a:ext cx="326199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2185" y="3609975"/>
            <a:ext cx="34016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42185" y="4318000"/>
            <a:ext cx="36988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81885" y="5242560"/>
            <a:ext cx="51003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42423" y="6167283"/>
            <a:ext cx="3402103" cy="41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976755"/>
            <a:ext cx="2143760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551815" y="1628775"/>
            <a:ext cx="7680370" cy="3185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2185" y="1817370"/>
            <a:ext cx="2976880" cy="27565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12716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9" r="8774"/>
          <a:stretch>
            <a:fillRect/>
          </a:stretch>
        </p:blipFill>
        <p:spPr>
          <a:xfrm>
            <a:off x="911860" y="1268730"/>
            <a:ext cx="10344785" cy="269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7583" y="2388319"/>
            <a:ext cx="428463" cy="38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004945"/>
            <a:ext cx="352425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64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3717290"/>
            <a:ext cx="2901315" cy="30886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7" t="75664"/>
          <a:stretch>
            <a:fillRect/>
          </a:stretch>
        </p:blipFill>
        <p:spPr>
          <a:xfrm>
            <a:off x="10200685" y="3213380"/>
            <a:ext cx="2291035" cy="9407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64875" y="3284855"/>
            <a:ext cx="4933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911860" y="4154170"/>
            <a:ext cx="3791585" cy="134366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2" r="41012"/>
          <a:stretch>
            <a:fillRect/>
          </a:stretch>
        </p:blipFill>
        <p:spPr>
          <a:xfrm>
            <a:off x="815340" y="5422900"/>
            <a:ext cx="1800225" cy="134366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34" r="24650"/>
          <a:stretch>
            <a:fillRect/>
          </a:stretch>
        </p:blipFill>
        <p:spPr>
          <a:xfrm>
            <a:off x="3277235" y="5422900"/>
            <a:ext cx="1351280" cy="134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160"/>
            <a:ext cx="11340000" cy="3854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7110" y="4148082"/>
            <a:ext cx="314206" cy="38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3789045"/>
            <a:ext cx="2156460" cy="297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477500" cy="3582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077335"/>
            <a:ext cx="1841500" cy="26466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764540"/>
            <a:ext cx="10272440" cy="5072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1459" y="2919030"/>
            <a:ext cx="371335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460" y="3500755"/>
            <a:ext cx="1841500" cy="264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681970" cy="3719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2780665"/>
            <a:ext cx="61277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789045"/>
            <a:ext cx="2307590" cy="286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701165"/>
            <a:ext cx="10488975" cy="3800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5618" y="3910590"/>
            <a:ext cx="371335" cy="4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0415" y="1301115"/>
            <a:ext cx="3111500" cy="189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3910" y="871855"/>
            <a:ext cx="2976880" cy="2756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681970" cy="2734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3359785" y="3284855"/>
            <a:ext cx="5419090" cy="33496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905" y="692785"/>
            <a:ext cx="10632485" cy="3850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6368" y="3913687"/>
            <a:ext cx="314206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5773420" y="3429000"/>
            <a:ext cx="5419090" cy="334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28917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7418" r="79182"/>
          <a:stretch>
            <a:fillRect/>
          </a:stretch>
        </p:blipFill>
        <p:spPr>
          <a:xfrm>
            <a:off x="5304155" y="4293235"/>
            <a:ext cx="1541145" cy="19062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27760" y="548640"/>
            <a:ext cx="10488975" cy="3739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27418" r="79182"/>
          <a:stretch>
            <a:fillRect/>
          </a:stretch>
        </p:blipFill>
        <p:spPr>
          <a:xfrm>
            <a:off x="5304155" y="4293235"/>
            <a:ext cx="1541145" cy="19062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5" r="6870"/>
          <a:stretch>
            <a:fillRect/>
          </a:stretch>
        </p:blipFill>
        <p:spPr>
          <a:xfrm>
            <a:off x="1487805" y="692785"/>
            <a:ext cx="9972040" cy="5178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3101" r="48536"/>
          <a:stretch>
            <a:fillRect/>
          </a:stretch>
        </p:blipFill>
        <p:spPr>
          <a:xfrm>
            <a:off x="5375910" y="4941570"/>
            <a:ext cx="1322705" cy="16548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0" r="6238"/>
          <a:stretch>
            <a:fillRect/>
          </a:stretch>
        </p:blipFill>
        <p:spPr>
          <a:xfrm>
            <a:off x="1343660" y="837210"/>
            <a:ext cx="10632485" cy="724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7418" r="79182"/>
          <a:stretch>
            <a:fillRect/>
          </a:stretch>
        </p:blipFill>
        <p:spPr>
          <a:xfrm>
            <a:off x="3575685" y="4869180"/>
            <a:ext cx="1541145" cy="19062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91285" y="1557020"/>
            <a:ext cx="10416585" cy="2988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64427" t="629" r="-1397"/>
          <a:stretch>
            <a:fillRect/>
          </a:stretch>
        </p:blipFill>
        <p:spPr>
          <a:xfrm>
            <a:off x="5951855" y="4437380"/>
            <a:ext cx="2392680" cy="22815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2025-06-22T04:33:35Z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