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128645"/>
            <a:ext cx="63246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395" cy="3666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808" r="13002" b="-808"/>
          <a:stretch>
            <a:fillRect/>
          </a:stretch>
        </p:blipFill>
        <p:spPr>
          <a:xfrm>
            <a:off x="4511675" y="4077335"/>
            <a:ext cx="6649720" cy="2284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692785"/>
            <a:ext cx="9552350" cy="39147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5560" y="1883410"/>
            <a:ext cx="721106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5560" y="3207385"/>
            <a:ext cx="99714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4064635"/>
            <a:ext cx="84220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808" r="13002" b="-808"/>
          <a:stretch>
            <a:fillRect/>
          </a:stretch>
        </p:blipFill>
        <p:spPr>
          <a:xfrm>
            <a:off x="3415665" y="4797425"/>
            <a:ext cx="5360670" cy="184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205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685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9771" y="3512357"/>
            <a:ext cx="371335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642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4028" y="4360489"/>
            <a:ext cx="847405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67830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703705" y="836930"/>
            <a:ext cx="8904650" cy="50577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65605" y="1862455"/>
            <a:ext cx="83661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65605" y="2736215"/>
            <a:ext cx="9075420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665574" y="4227600"/>
            <a:ext cx="8788261" cy="4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65605" y="5104130"/>
            <a:ext cx="797877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2132965"/>
            <a:ext cx="8760505" cy="21215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65605" y="3642995"/>
            <a:ext cx="948817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564130" y="4869180"/>
            <a:ext cx="7063740" cy="178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33805" y="548640"/>
            <a:ext cx="9912395" cy="53905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5705" y="1909445"/>
            <a:ext cx="293624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5705" y="3110230"/>
            <a:ext cx="100844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5674" y="4024397"/>
            <a:ext cx="7474307" cy="8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5705" y="5414645"/>
            <a:ext cx="53740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6888480" y="5373370"/>
            <a:ext cx="4273550" cy="108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0685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511" y="6040386"/>
            <a:ext cx="304339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83"/>
          <a:stretch>
            <a:fillRect/>
          </a:stretch>
        </p:blipFill>
        <p:spPr>
          <a:xfrm>
            <a:off x="1199515" y="5367655"/>
            <a:ext cx="1271950" cy="93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341120"/>
            <a:ext cx="9984785" cy="36506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59560" y="1341120"/>
            <a:ext cx="9192305" cy="37744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1"/>
          <a:stretch>
            <a:fillRect/>
          </a:stretch>
        </p:blipFill>
        <p:spPr>
          <a:xfrm>
            <a:off x="1428115" y="692785"/>
            <a:ext cx="93364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81075"/>
            <a:ext cx="10056540" cy="51606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89660" y="2878455"/>
            <a:ext cx="860107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4662805"/>
            <a:ext cx="10327005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341120"/>
            <a:ext cx="10128930" cy="39522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17270" y="4111625"/>
            <a:ext cx="816800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84630"/>
            <a:ext cx="10056540" cy="33051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7270" y="2570480"/>
            <a:ext cx="10171430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4178935"/>
            <a:ext cx="108407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00885"/>
            <a:ext cx="11340000" cy="3089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8" r="13853"/>
          <a:stretch>
            <a:fillRect/>
          </a:stretch>
        </p:blipFill>
        <p:spPr>
          <a:xfrm>
            <a:off x="1199515" y="1844955"/>
            <a:ext cx="9768885" cy="3040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2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7" r="6238"/>
          <a:stretch>
            <a:fillRect/>
          </a:stretch>
        </p:blipFill>
        <p:spPr>
          <a:xfrm>
            <a:off x="779780" y="1413155"/>
            <a:ext cx="10632485" cy="391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1624" y="4598906"/>
            <a:ext cx="342770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557020"/>
            <a:ext cx="9264695" cy="3223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1426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3814" y="4274475"/>
            <a:ext cx="374228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4631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335145"/>
            <a:ext cx="156146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983615" y="5229225"/>
            <a:ext cx="3359830" cy="15424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5515" y="5299075"/>
            <a:ext cx="263017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808" r="13002" b="-808"/>
          <a:stretch>
            <a:fillRect/>
          </a:stretch>
        </p:blipFill>
        <p:spPr>
          <a:xfrm>
            <a:off x="2855595" y="4049395"/>
            <a:ext cx="6649720" cy="228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2025-06-21T06:10:45Z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