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3076575"/>
            <a:ext cx="52673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531" y="1408545"/>
            <a:ext cx="106965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4641" y="2746576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286" y="1604818"/>
            <a:ext cx="106299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8533" y="2118503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1876" y="4039667"/>
            <a:ext cx="71532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6349" y="5037193"/>
            <a:ext cx="1038596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46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604962"/>
            <a:ext cx="106584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932" y="3014431"/>
            <a:ext cx="9379032" cy="2508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05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030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