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466975"/>
            <a:ext cx="574357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67752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7251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1660" y="1979959"/>
            <a:ext cx="39204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6314" y="2728104"/>
            <a:ext cx="39204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3295" y="4008581"/>
            <a:ext cx="576777" cy="335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22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28787"/>
            <a:ext cx="107061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7259" y="2096655"/>
            <a:ext cx="484413" cy="345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641" y="3352800"/>
            <a:ext cx="4917868" cy="1838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0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3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