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61" r:id="rId5"/>
    <p:sldId id="358" r:id="rId6"/>
    <p:sldId id="357" r:id="rId7"/>
    <p:sldId id="356" r:id="rId8"/>
    <p:sldId id="355" r:id="rId9"/>
    <p:sldId id="352" r:id="rId10"/>
    <p:sldId id="351" r:id="rId11"/>
    <p:sldId id="348" r:id="rId12"/>
    <p:sldId id="347" r:id="rId13"/>
    <p:sldId id="346" r:id="rId14"/>
    <p:sldId id="345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3109595"/>
            <a:ext cx="79152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1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4181" y="2446607"/>
            <a:ext cx="361813" cy="39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789045"/>
            <a:ext cx="2946400" cy="271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5472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8830" y="2553970"/>
            <a:ext cx="49358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8655" y="3237230"/>
            <a:ext cx="269748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77720" y="3971925"/>
            <a:ext cx="576135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22170" y="5363845"/>
            <a:ext cx="327215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77720" y="6090920"/>
            <a:ext cx="870902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8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3801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6325" y="3526790"/>
            <a:ext cx="155321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4881" y="4547375"/>
            <a:ext cx="590327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415270" cy="3531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2853055"/>
            <a:ext cx="61531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5" y="4224655"/>
            <a:ext cx="2757170" cy="2361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4257472"/>
            <a:ext cx="771234" cy="4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3860800"/>
            <a:ext cx="2767330" cy="27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2853055"/>
            <a:ext cx="1499235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933190"/>
            <a:ext cx="3126105" cy="220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341120"/>
            <a:ext cx="10272440" cy="45980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45515" y="3155315"/>
            <a:ext cx="1024318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45515" y="4025265"/>
            <a:ext cx="479234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45515" y="4874895"/>
            <a:ext cx="643064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176135" y="1124585"/>
            <a:ext cx="4166870" cy="202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861435"/>
            <a:ext cx="3126105" cy="220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13"/>
          <a:stretch>
            <a:fillRect/>
          </a:stretch>
        </p:blipFill>
        <p:spPr>
          <a:xfrm>
            <a:off x="1271905" y="692785"/>
            <a:ext cx="10594340" cy="4103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4077335"/>
            <a:ext cx="194056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93"/>
          <a:stretch>
            <a:fillRect/>
          </a:stretch>
        </p:blipFill>
        <p:spPr>
          <a:xfrm>
            <a:off x="360045" y="2061210"/>
            <a:ext cx="11339830" cy="386108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21945" y="5455285"/>
            <a:ext cx="529082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9" t="87462" r="43336"/>
          <a:stretch>
            <a:fillRect/>
          </a:stretch>
        </p:blipFill>
        <p:spPr>
          <a:xfrm>
            <a:off x="1127760" y="1412875"/>
            <a:ext cx="5760085" cy="6711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2298700"/>
            <a:ext cx="2755265" cy="345313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1013460" y="2138680"/>
            <a:ext cx="67951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74055" y="2957211"/>
            <a:ext cx="6074659" cy="4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16660" y="3615055"/>
            <a:ext cx="676656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16660" y="4753610"/>
            <a:ext cx="34563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825480" cy="4242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245" y="4211320"/>
            <a:ext cx="2439670" cy="2285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08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4862326"/>
            <a:ext cx="361812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09015" y="1268730"/>
            <a:ext cx="10128930" cy="2572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3305" y="3933190"/>
            <a:ext cx="2439670" cy="22853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56"/>
          <a:stretch>
            <a:fillRect/>
          </a:stretch>
        </p:blipFill>
        <p:spPr>
          <a:xfrm>
            <a:off x="1381125" y="836930"/>
            <a:ext cx="9264695" cy="58680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46835" y="2126615"/>
            <a:ext cx="57086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6835" y="3323590"/>
            <a:ext cx="5702935" cy="159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6835" y="2657475"/>
            <a:ext cx="48336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346835" y="5072380"/>
            <a:ext cx="637095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346751" y="5647894"/>
            <a:ext cx="3269755" cy="38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346835" y="6257925"/>
            <a:ext cx="499491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4225" y="981075"/>
            <a:ext cx="3293110" cy="308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6" grpId="0" bldLvl="0" animBg="1"/>
      <p:bldP spid="44" grpId="0" bldLvl="0" animBg="1"/>
      <p:bldP spid="49" grpId="0" bldLvl="0" animBg="1"/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744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225172"/>
            <a:ext cx="361813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5"/>
          <a:stretch>
            <a:fillRect/>
          </a:stretch>
        </p:blipFill>
        <p:spPr>
          <a:xfrm>
            <a:off x="4640580" y="4653280"/>
            <a:ext cx="2910840" cy="191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2434117"/>
            <a:ext cx="790277" cy="4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357245"/>
            <a:ext cx="2635250" cy="2414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74400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4035" y="2530475"/>
            <a:ext cx="970724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0230" y="3441065"/>
            <a:ext cx="61753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04035" y="4175760"/>
            <a:ext cx="445833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6125" y="5161280"/>
            <a:ext cx="328612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41475" y="5877560"/>
            <a:ext cx="912622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4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521421"/>
            <a:ext cx="371334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8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2352040" y="2132330"/>
            <a:ext cx="7570470" cy="22663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4293235"/>
            <a:ext cx="10632485" cy="1938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19021" y="4503085"/>
            <a:ext cx="571284" cy="51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1666" y="5429572"/>
            <a:ext cx="1123526" cy="51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8770" y="5429572"/>
            <a:ext cx="580807" cy="51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204440"/>
            <a:ext cx="11340000" cy="1952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9209" y="3461689"/>
            <a:ext cx="980705" cy="5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4330557"/>
            <a:ext cx="371334" cy="3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7" t="81639" r="30474"/>
          <a:stretch>
            <a:fillRect/>
          </a:stretch>
        </p:blipFill>
        <p:spPr>
          <a:xfrm>
            <a:off x="796290" y="5798185"/>
            <a:ext cx="2059305" cy="8401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53" t="80112" r="10847" b="1527"/>
          <a:stretch>
            <a:fillRect/>
          </a:stretch>
        </p:blipFill>
        <p:spPr>
          <a:xfrm>
            <a:off x="3503930" y="5760085"/>
            <a:ext cx="1757680" cy="8401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40145" y="5002530"/>
            <a:ext cx="484441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765" y="4364990"/>
            <a:ext cx="2543810" cy="215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2025-06-22T00:24:26Z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