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9" r:id="rId5"/>
    <p:sldId id="358" r:id="rId6"/>
    <p:sldId id="357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3" r:id="rId15"/>
    <p:sldId id="342" r:id="rId16"/>
    <p:sldId id="341" r:id="rId17"/>
    <p:sldId id="340" r:id="rId18"/>
    <p:sldId id="339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3057525"/>
            <a:ext cx="96012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71905" y="764540"/>
            <a:ext cx="10560730" cy="4483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695" y="4129405"/>
            <a:ext cx="2377440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99515" y="692785"/>
            <a:ext cx="10488975" cy="3701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394200"/>
            <a:ext cx="1918970" cy="2188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4393565"/>
            <a:ext cx="2214880" cy="21894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905" y="621030"/>
            <a:ext cx="10019030" cy="5165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869180"/>
            <a:ext cx="5419926" cy="180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479425" y="1557020"/>
            <a:ext cx="9120550" cy="39014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41325" y="2451100"/>
            <a:ext cx="89109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0690" y="3222625"/>
            <a:ext cx="798639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1294" y="4170411"/>
            <a:ext cx="4665491" cy="38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1325" y="4895215"/>
            <a:ext cx="63601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175" y="1817370"/>
            <a:ext cx="2377440" cy="253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6255" y="4895215"/>
            <a:ext cx="25349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2" grpId="0" bldLvl="0" animBg="1"/>
      <p:bldP spid="25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415415" y="598170"/>
            <a:ext cx="8976405" cy="39249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77315" y="1573530"/>
            <a:ext cx="847725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3020" y="2369820"/>
            <a:ext cx="789559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77284" y="3246266"/>
            <a:ext cx="4627405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03020" y="3979545"/>
            <a:ext cx="64503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441825"/>
            <a:ext cx="1918970" cy="2188845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4441190"/>
            <a:ext cx="2214880" cy="21894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821930" y="3979545"/>
            <a:ext cx="24771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0" grpId="0" bldLvl="0" animBg="1"/>
      <p:bldP spid="23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343660" y="621030"/>
            <a:ext cx="10079990" cy="45396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30935" y="2994660"/>
            <a:ext cx="10364470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9515" y="4293235"/>
            <a:ext cx="388048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4580890"/>
            <a:ext cx="5419926" cy="1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2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4077335"/>
            <a:ext cx="2311400" cy="25819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"/>
          <a:stretch>
            <a:fillRect/>
          </a:stretch>
        </p:blipFill>
        <p:spPr>
          <a:xfrm>
            <a:off x="551815" y="1196975"/>
            <a:ext cx="8622030" cy="5461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3068955"/>
            <a:ext cx="2430145" cy="18122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 b="-725"/>
          <a:stretch>
            <a:fillRect/>
          </a:stretch>
        </p:blipFill>
        <p:spPr>
          <a:xfrm>
            <a:off x="360045" y="1224280"/>
            <a:ext cx="9840640" cy="51571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13915"/>
            <a:ext cx="980694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3350" y="3103880"/>
            <a:ext cx="444436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2580" y="3998595"/>
            <a:ext cx="9293860" cy="224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0" y="2204720"/>
            <a:ext cx="2311400" cy="258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91"/>
          <a:stretch>
            <a:fillRect/>
          </a:stretch>
        </p:blipFill>
        <p:spPr>
          <a:xfrm>
            <a:off x="1343660" y="836930"/>
            <a:ext cx="9696495" cy="58680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28090" y="1790065"/>
            <a:ext cx="419544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7465" y="2581910"/>
            <a:ext cx="568261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7575" y="3535680"/>
            <a:ext cx="578548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62990" y="4289425"/>
            <a:ext cx="63049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50" y="1405255"/>
            <a:ext cx="2311400" cy="258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0610" y="4289425"/>
            <a:ext cx="385762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5227955"/>
            <a:ext cx="381000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355" y="6059805"/>
            <a:ext cx="78009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2" grpId="0" bldLvl="0" animBg="1"/>
      <p:bldP spid="26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685"/>
            <a:ext cx="11340000" cy="20832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4"/>
          <a:stretch>
            <a:fillRect/>
          </a:stretch>
        </p:blipFill>
        <p:spPr>
          <a:xfrm>
            <a:off x="1199515" y="692150"/>
            <a:ext cx="9624740" cy="586803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993140" y="1675765"/>
            <a:ext cx="90995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71905" y="2493010"/>
            <a:ext cx="925512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36625" y="3403600"/>
            <a:ext cx="43586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50925" y="4255135"/>
            <a:ext cx="9073515" cy="218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95" y="2741930"/>
            <a:ext cx="1844040" cy="2059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983615" y="1341120"/>
            <a:ext cx="9840640" cy="4095750"/>
          </a:xfrm>
          <a:prstGeom prst="rect">
            <a:avLst/>
          </a:prstGeom>
        </p:spPr>
      </p:pic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830" y="1601470"/>
            <a:ext cx="1844040" cy="20599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320280" y="1484630"/>
            <a:ext cx="27552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58190" y="2297430"/>
            <a:ext cx="905764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45484" y="3255396"/>
            <a:ext cx="2780251" cy="3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61975" y="4046220"/>
            <a:ext cx="609727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671945" y="4004945"/>
            <a:ext cx="42170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45515" y="4898390"/>
            <a:ext cx="69780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38015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789045"/>
            <a:ext cx="2043430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13"/>
          <a:stretch>
            <a:fillRect/>
          </a:stretch>
        </p:blipFill>
        <p:spPr>
          <a:xfrm>
            <a:off x="1415415" y="620395"/>
            <a:ext cx="804041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2555" y="4944110"/>
            <a:ext cx="322770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0" y="1914525"/>
            <a:ext cx="204343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6200"/>
            <a:ext cx="10591800" cy="4736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7141"/>
          <a:stretch>
            <a:fillRect/>
          </a:stretch>
        </p:blipFill>
        <p:spPr>
          <a:xfrm>
            <a:off x="10056495" y="2421255"/>
            <a:ext cx="1997075" cy="27774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 b="3560"/>
          <a:stretch>
            <a:fillRect/>
          </a:stretch>
        </p:blipFill>
        <p:spPr>
          <a:xfrm>
            <a:off x="1233805" y="621030"/>
            <a:ext cx="10488975" cy="54454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5705" y="1584960"/>
            <a:ext cx="26784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68070" y="2590800"/>
            <a:ext cx="43281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395" y="4077335"/>
            <a:ext cx="1772285" cy="262763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5432425" y="2637155"/>
            <a:ext cx="34321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900795" y="2637155"/>
            <a:ext cx="30029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5705" y="3533140"/>
            <a:ext cx="1036637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5705" y="4483735"/>
            <a:ext cx="637921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680325" y="4483100"/>
            <a:ext cx="24415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5674" y="5524537"/>
            <a:ext cx="6150831" cy="37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60495" y="1584960"/>
            <a:ext cx="380301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407670" y="1557020"/>
            <a:ext cx="9336450" cy="35960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9570" y="2601595"/>
            <a:ext cx="90868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175" y="1457325"/>
            <a:ext cx="2219325" cy="327152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57141"/>
          <a:stretch>
            <a:fillRect/>
          </a:stretch>
        </p:blipFill>
        <p:spPr>
          <a:xfrm>
            <a:off x="9456420" y="1601470"/>
            <a:ext cx="2157730" cy="300101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16865" y="3470275"/>
            <a:ext cx="276034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134360" y="3429000"/>
            <a:ext cx="368935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20345" y="4400550"/>
            <a:ext cx="746442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71905" y="764540"/>
            <a:ext cx="9912395" cy="4524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3357245"/>
            <a:ext cx="2123440" cy="312991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7608570" y="836930"/>
            <a:ext cx="287782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33805" y="1917065"/>
            <a:ext cx="406527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375910" y="1917065"/>
            <a:ext cx="48044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71905" y="2827655"/>
            <a:ext cx="352298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890135" y="2827655"/>
            <a:ext cx="35604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545830" y="2708910"/>
            <a:ext cx="260413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33774" y="3840749"/>
            <a:ext cx="3703828" cy="3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33774" y="4764648"/>
            <a:ext cx="3656221" cy="37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2"/>
          <a:stretch>
            <a:fillRect/>
          </a:stretch>
        </p:blipFill>
        <p:spPr>
          <a:xfrm>
            <a:off x="1199515" y="692785"/>
            <a:ext cx="10511790" cy="496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2996" y="3891845"/>
            <a:ext cx="1828110" cy="45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9218" y="4891639"/>
            <a:ext cx="2380352" cy="45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4364990"/>
            <a:ext cx="1957705" cy="2414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24280"/>
            <a:ext cx="10632485" cy="3960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3664" y="4459176"/>
            <a:ext cx="2104231" cy="43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745" y="3267710"/>
            <a:ext cx="2680970" cy="316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360045" y="1224280"/>
            <a:ext cx="10560730" cy="2924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8672"/>
          <a:stretch>
            <a:fillRect/>
          </a:stretch>
        </p:blipFill>
        <p:spPr>
          <a:xfrm>
            <a:off x="4728210" y="4149090"/>
            <a:ext cx="2821940" cy="22472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6"/>
          <a:stretch>
            <a:fillRect/>
          </a:stretch>
        </p:blipFill>
        <p:spPr>
          <a:xfrm>
            <a:off x="1199515" y="692785"/>
            <a:ext cx="9840640" cy="586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70" y="1557655"/>
            <a:ext cx="3021330" cy="26555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58672"/>
          <a:stretch>
            <a:fillRect/>
          </a:stretch>
        </p:blipFill>
        <p:spPr>
          <a:xfrm>
            <a:off x="8596630" y="1772920"/>
            <a:ext cx="3006090" cy="239395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287542" y="2639694"/>
            <a:ext cx="2659795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515" y="3375660"/>
            <a:ext cx="48761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68390" y="3357245"/>
            <a:ext cx="242633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0290" y="4304665"/>
            <a:ext cx="9256395" cy="214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6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199515" y="764540"/>
            <a:ext cx="10153060" cy="53727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61415" y="1935480"/>
            <a:ext cx="64477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5060" y="2783205"/>
            <a:ext cx="1029462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04265" y="3557270"/>
            <a:ext cx="1032383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30275" y="4517390"/>
            <a:ext cx="782129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61415" y="5507990"/>
            <a:ext cx="759015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4076700"/>
            <a:ext cx="2650490" cy="232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20" grpId="0" bldLvl="0" animBg="1"/>
      <p:bldP spid="27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1127760" y="1484630"/>
            <a:ext cx="6600235" cy="35134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89660" y="2626995"/>
            <a:ext cx="24904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275" y="1624330"/>
            <a:ext cx="2961640" cy="260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1410" y="2626995"/>
            <a:ext cx="27241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629" y="3546458"/>
            <a:ext cx="6398387" cy="49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629" y="4501138"/>
            <a:ext cx="4094206" cy="43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9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3789045"/>
            <a:ext cx="2523490" cy="28784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2025-06-21T01:35:16Z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