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3071495"/>
            <a:ext cx="65151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4395"/>
            <a:ext cx="11340000" cy="28130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63709" y="2559581"/>
            <a:ext cx="323727" cy="3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4125" y="2251710"/>
            <a:ext cx="77851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4666" y="3951810"/>
            <a:ext cx="542720" cy="3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5069" y="3865988"/>
            <a:ext cx="1066397" cy="54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268730"/>
            <a:ext cx="10128930" cy="40525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34770" y="4178300"/>
            <a:ext cx="3533775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10400" y="4346575"/>
            <a:ext cx="356870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45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64915" y="4972050"/>
            <a:ext cx="1745615" cy="129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4820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065" y="4596130"/>
            <a:ext cx="1415415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748010" cy="2287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2440" y="2277110"/>
            <a:ext cx="63246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207895" y="3213100"/>
            <a:ext cx="6664960" cy="315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54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77020" y="1616710"/>
            <a:ext cx="68580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5465" y="4435997"/>
            <a:ext cx="1075919" cy="55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2279650" y="764540"/>
            <a:ext cx="7176180" cy="56616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052955" y="3804920"/>
            <a:ext cx="617728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54500" y="5377180"/>
            <a:ext cx="2341880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12085" y="1412875"/>
            <a:ext cx="6744380" cy="38944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11985" y="3126740"/>
            <a:ext cx="693229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25290" y="4697730"/>
            <a:ext cx="18002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2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44"/>
          <a:stretch>
            <a:fillRect/>
          </a:stretch>
        </p:blipFill>
        <p:spPr>
          <a:xfrm>
            <a:off x="3168650" y="1124585"/>
            <a:ext cx="5831840" cy="50742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521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559560" y="1268730"/>
            <a:ext cx="8976405" cy="39592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1429" y="2441878"/>
            <a:ext cx="2237531" cy="98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3125" y="3958590"/>
            <a:ext cx="2044700" cy="1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4977765" y="981075"/>
            <a:ext cx="2423840" cy="464439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532630" y="2724150"/>
            <a:ext cx="2759075" cy="127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32960" y="4500245"/>
            <a:ext cx="1772285" cy="1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4024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208405"/>
            <a:ext cx="10272440" cy="44418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341120"/>
            <a:ext cx="10128930" cy="3651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4318" y="4277736"/>
            <a:ext cx="523677" cy="38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1772920"/>
            <a:ext cx="10056540" cy="27254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1052830"/>
            <a:ext cx="9336450" cy="46062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449705" y="2893060"/>
            <a:ext cx="8246110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49705" y="4390390"/>
            <a:ext cx="9966325" cy="130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346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8" y="2238600"/>
            <a:ext cx="342770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576537"/>
            <a:ext cx="437984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4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5895" y="3201035"/>
            <a:ext cx="45021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692785"/>
            <a:ext cx="7867650" cy="589597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2639695" y="2997200"/>
            <a:ext cx="283146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855595" y="4293235"/>
            <a:ext cx="283146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88030" y="5661025"/>
            <a:ext cx="283146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171690" y="2997200"/>
            <a:ext cx="283146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08570" y="4293235"/>
            <a:ext cx="283146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680325" y="5661025"/>
            <a:ext cx="283146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7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4309535"/>
            <a:ext cx="371334" cy="39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824956"/>
            <a:ext cx="342770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519984"/>
            <a:ext cx="371334" cy="3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2025-06-21T09:51:20Z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