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56" r:id="rId6"/>
    <p:sldId id="354" r:id="rId7"/>
    <p:sldId id="353" r:id="rId8"/>
    <p:sldId id="352" r:id="rId9"/>
    <p:sldId id="351" r:id="rId10"/>
    <p:sldId id="350" r:id="rId11"/>
    <p:sldId id="348" r:id="rId12"/>
    <p:sldId id="345" r:id="rId13"/>
    <p:sldId id="357" r:id="rId14"/>
    <p:sldId id="344" r:id="rId15"/>
    <p:sldId id="343" r:id="rId16"/>
    <p:sldId id="342" r:id="rId17"/>
    <p:sldId id="341" r:id="rId18"/>
    <p:sldId id="339" r:id="rId19"/>
    <p:sldId id="338" r:id="rId20"/>
    <p:sldId id="358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8195" y="2709545"/>
            <a:ext cx="5514975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3760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9276" y="4264112"/>
            <a:ext cx="209471" cy="3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3644900"/>
            <a:ext cx="2721610" cy="313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04"/>
          <a:stretch>
            <a:fillRect/>
          </a:stretch>
        </p:blipFill>
        <p:spPr>
          <a:xfrm>
            <a:off x="426085" y="981075"/>
            <a:ext cx="11339830" cy="2780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900805"/>
            <a:ext cx="2386330" cy="284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53339" r="4329"/>
          <a:stretch>
            <a:fillRect/>
          </a:stretch>
        </p:blipFill>
        <p:spPr>
          <a:xfrm>
            <a:off x="983615" y="1268730"/>
            <a:ext cx="10369505" cy="2621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1349" y="3252377"/>
            <a:ext cx="837884" cy="38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945" y="3501390"/>
            <a:ext cx="2386330" cy="284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772920"/>
            <a:ext cx="10415270" cy="3438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8930" y="2564765"/>
            <a:ext cx="1452245" cy="211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5"/>
          <a:stretch>
            <a:fillRect/>
          </a:stretch>
        </p:blipFill>
        <p:spPr>
          <a:xfrm>
            <a:off x="1517650" y="692785"/>
            <a:ext cx="926469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83458" y="1666234"/>
            <a:ext cx="5710928" cy="32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482725" y="2482215"/>
            <a:ext cx="6532880" cy="15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344930" y="4213225"/>
            <a:ext cx="695452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83970" y="5031740"/>
            <a:ext cx="9767570" cy="152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365" y="836930"/>
            <a:ext cx="2346960" cy="342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47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11860" y="981075"/>
            <a:ext cx="10632485" cy="2853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1" r="13853"/>
          <a:stretch>
            <a:fillRect/>
          </a:stretch>
        </p:blipFill>
        <p:spPr>
          <a:xfrm>
            <a:off x="2239645" y="3933190"/>
            <a:ext cx="7712710" cy="26809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1199515" y="764540"/>
            <a:ext cx="10488975" cy="4625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8361" y="2852998"/>
            <a:ext cx="990226" cy="48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0276" y="4722371"/>
            <a:ext cx="1647204" cy="51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1" r="13853"/>
          <a:stretch>
            <a:fillRect/>
          </a:stretch>
        </p:blipFill>
        <p:spPr>
          <a:xfrm>
            <a:off x="5015865" y="4509135"/>
            <a:ext cx="6135370" cy="213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29"/>
          <a:stretch>
            <a:fillRect/>
          </a:stretch>
        </p:blipFill>
        <p:spPr>
          <a:xfrm>
            <a:off x="1271905" y="836295"/>
            <a:ext cx="10391140" cy="2747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500755"/>
            <a:ext cx="2296795" cy="333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1" t="53527"/>
          <a:stretch>
            <a:fillRect/>
          </a:stretch>
        </p:blipFill>
        <p:spPr>
          <a:xfrm>
            <a:off x="1127805" y="764820"/>
            <a:ext cx="10852105" cy="2727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4246" y="1910238"/>
            <a:ext cx="342525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920" y="3357245"/>
            <a:ext cx="2296795" cy="333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1343660" y="692785"/>
            <a:ext cx="5304790" cy="11106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2204720"/>
            <a:ext cx="9429750" cy="2857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445" y="2625725"/>
            <a:ext cx="128587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4066164"/>
            <a:ext cx="304685" cy="39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45" y="3284855"/>
            <a:ext cx="3552190" cy="342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435" y="5082540"/>
            <a:ext cx="31432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7155" y="3060700"/>
            <a:ext cx="2794000" cy="193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24280"/>
            <a:ext cx="10272440" cy="459803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2277110"/>
            <a:ext cx="4227830" cy="2927350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945484" y="2464136"/>
            <a:ext cx="4160856" cy="4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945484" y="3379930"/>
            <a:ext cx="2523173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945515" y="4210050"/>
            <a:ext cx="6015355" cy="161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  <p:bldP spid="4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847850" y="836930"/>
            <a:ext cx="8400460" cy="417195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809750" y="1835785"/>
            <a:ext cx="8507095" cy="143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09719" y="3570296"/>
            <a:ext cx="8102720" cy="4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09719" y="4456112"/>
            <a:ext cx="2380352" cy="34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725" y="4437380"/>
            <a:ext cx="2984500" cy="197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3537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35500" y="4267690"/>
            <a:ext cx="1780503" cy="54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7"/>
          <a:stretch>
            <a:fillRect/>
          </a:stretch>
        </p:blipFill>
        <p:spPr>
          <a:xfrm>
            <a:off x="1271905" y="692785"/>
            <a:ext cx="1034483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10270" y="5280025"/>
            <a:ext cx="1255395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787380" cy="3763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077335"/>
            <a:ext cx="3120390" cy="250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1124585"/>
            <a:ext cx="9984785" cy="28174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077335"/>
            <a:ext cx="3120390" cy="25082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341120"/>
            <a:ext cx="10056540" cy="381952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017239" y="2398172"/>
            <a:ext cx="2770730" cy="4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05510" y="3114040"/>
            <a:ext cx="633603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5660" y="4071620"/>
            <a:ext cx="3123565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7295" y="1516380"/>
            <a:ext cx="3470910" cy="279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2952115" y="936625"/>
            <a:ext cx="3864020" cy="455104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914015" y="1826260"/>
            <a:ext cx="2837180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13984" y="3340736"/>
            <a:ext cx="2342267" cy="35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42895" y="4021455"/>
            <a:ext cx="416496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13984" y="4915041"/>
            <a:ext cx="2332745" cy="410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341120"/>
            <a:ext cx="2792730" cy="224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908685"/>
            <a:ext cx="87249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1124585"/>
            <a:ext cx="9912395" cy="41179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89629" y="3002064"/>
            <a:ext cx="4874962" cy="36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9629" y="3783669"/>
            <a:ext cx="2313702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9660" y="4535170"/>
            <a:ext cx="833247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2005" y="2177415"/>
            <a:ext cx="2792730" cy="224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2395220"/>
            <a:ext cx="8324850" cy="2066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412875"/>
            <a:ext cx="1285875" cy="34099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7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5020454"/>
            <a:ext cx="342769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1581785"/>
            <a:ext cx="7104425" cy="36950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567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55" y="5085183"/>
            <a:ext cx="342769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350"/>
            <a:ext cx="11340000" cy="3778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692" y="3678732"/>
            <a:ext cx="342770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4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3284855"/>
            <a:ext cx="10344830" cy="2470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7423" y="3647062"/>
            <a:ext cx="352292" cy="39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2025-06-22T05:25:17Z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