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6" r:id="rId12"/>
    <p:sldId id="345" r:id="rId13"/>
    <p:sldId id="344" r:id="rId14"/>
    <p:sldId id="343" r:id="rId15"/>
    <p:sldId id="342" r:id="rId16"/>
    <p:sldId id="341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3038475"/>
            <a:ext cx="9648825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8"/>
          <a:stretch>
            <a:fillRect/>
          </a:stretch>
        </p:blipFill>
        <p:spPr>
          <a:xfrm>
            <a:off x="1415415" y="692785"/>
            <a:ext cx="9192305" cy="586803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887730" y="1557020"/>
            <a:ext cx="10416585" cy="3137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046"/>
          <a:stretch>
            <a:fillRect/>
          </a:stretch>
        </p:blipFill>
        <p:spPr>
          <a:xfrm>
            <a:off x="2399665" y="692785"/>
            <a:ext cx="7392080" cy="5868035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2221865" y="3781425"/>
            <a:ext cx="7404100" cy="277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047"/>
          <a:stretch>
            <a:fillRect/>
          </a:stretch>
        </p:blipFill>
        <p:spPr>
          <a:xfrm>
            <a:off x="2639695" y="621030"/>
            <a:ext cx="6888525" cy="586803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548890" y="2077720"/>
            <a:ext cx="687070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461260" y="3006725"/>
            <a:ext cx="7455535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493770" y="3806825"/>
            <a:ext cx="426910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585210" y="4832985"/>
            <a:ext cx="371856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714582" y="5844925"/>
            <a:ext cx="1368931" cy="395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19" grpId="0" bldLvl="0" animBg="1"/>
      <p:bldP spid="23" grpId="0" bldLvl="0" animBg="1"/>
      <p:bldP spid="2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 b="19823"/>
          <a:stretch>
            <a:fillRect/>
          </a:stretch>
        </p:blipFill>
        <p:spPr>
          <a:xfrm>
            <a:off x="743585" y="1224280"/>
            <a:ext cx="10704875" cy="4221125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743585" y="2294255"/>
            <a:ext cx="10779760" cy="3479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80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983615" y="4004945"/>
            <a:ext cx="10560730" cy="195961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767715" y="1196975"/>
            <a:ext cx="10488975" cy="498411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839470" y="1844675"/>
            <a:ext cx="10488975" cy="282448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79"/>
          <a:stretch>
            <a:fillRect/>
          </a:stretch>
        </p:blipFill>
        <p:spPr>
          <a:xfrm>
            <a:off x="2495550" y="1988820"/>
            <a:ext cx="7248570" cy="245427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275205" y="3215005"/>
            <a:ext cx="7492365" cy="1444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767715" y="1052830"/>
            <a:ext cx="10488975" cy="570801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697865" y="2143760"/>
            <a:ext cx="5678170" cy="1082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15315" y="3592830"/>
            <a:ext cx="670369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84200" y="4602480"/>
            <a:ext cx="10947400" cy="200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5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8578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/>
          <a:stretch>
            <a:fillRect/>
          </a:stretch>
        </p:blipFill>
        <p:spPr>
          <a:xfrm>
            <a:off x="2783840" y="981075"/>
            <a:ext cx="6671990" cy="531368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2560320" y="2302510"/>
            <a:ext cx="3632200" cy="88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480435" y="3564890"/>
            <a:ext cx="6055995" cy="1154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468370" y="5049520"/>
            <a:ext cx="3649980" cy="1178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1" grpId="0" bldLvl="0" animBg="1"/>
      <p:bldP spid="2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2"/>
          <a:stretch>
            <a:fillRect/>
          </a:stretch>
        </p:blipFill>
        <p:spPr>
          <a:xfrm>
            <a:off x="3432175" y="2132965"/>
            <a:ext cx="5375955" cy="1865630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>
            <a:off x="3418840" y="3141345"/>
            <a:ext cx="3649980" cy="1178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764540"/>
            <a:ext cx="10231120" cy="527748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851535" y="1268730"/>
            <a:ext cx="10488975" cy="19596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826770" y="3401695"/>
            <a:ext cx="10416585" cy="248539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3"/>
          <a:stretch>
            <a:fillRect/>
          </a:stretch>
        </p:blipFill>
        <p:spPr>
          <a:xfrm>
            <a:off x="839470" y="1224280"/>
            <a:ext cx="10441350" cy="43656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928235" y="4569460"/>
            <a:ext cx="1657985" cy="74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15340" y="1224280"/>
            <a:ext cx="10560730" cy="478282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1415415" y="621030"/>
            <a:ext cx="9565640" cy="4763135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983368" y="2564962"/>
            <a:ext cx="9635667" cy="457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27760" y="3429000"/>
            <a:ext cx="10012045" cy="994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199515" y="4509135"/>
            <a:ext cx="2510790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3050" y="4509135"/>
            <a:ext cx="2283460" cy="2037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2" grpId="0" bldLvl="0" animBg="1"/>
      <p:bldP spid="2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767715" y="1224280"/>
            <a:ext cx="10632485" cy="518223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711325" y="2281555"/>
            <a:ext cx="4940935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711325" y="3378200"/>
            <a:ext cx="674052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062581" y="4596319"/>
            <a:ext cx="3218236" cy="514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838325" y="5505450"/>
            <a:ext cx="364236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2230" y="3068955"/>
            <a:ext cx="2283460" cy="2037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bldLvl="0" animBg="1"/>
      <p:bldP spid="16" grpId="0" bldLvl="0" animBg="1"/>
      <p:bldP spid="1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623570" y="1557020"/>
            <a:ext cx="10416585" cy="386016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00050" y="2561590"/>
            <a:ext cx="7614285" cy="947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88315" y="3760470"/>
            <a:ext cx="10916920" cy="193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12275" y="1529715"/>
            <a:ext cx="2283460" cy="2037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23"/>
          <a:stretch>
            <a:fillRect/>
          </a:stretch>
        </p:blipFill>
        <p:spPr>
          <a:xfrm>
            <a:off x="1428115" y="692785"/>
            <a:ext cx="9336450" cy="586803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327150" y="4368165"/>
            <a:ext cx="945451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24280" y="5085080"/>
            <a:ext cx="3703955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015865" y="5157470"/>
            <a:ext cx="629094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983615" y="5981700"/>
            <a:ext cx="898461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26" grpId="0" bldLvl="0" animBg="1"/>
      <p:bldP spid="2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851535" y="1224280"/>
            <a:ext cx="10488975" cy="500189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911860" y="1224280"/>
            <a:ext cx="10488975" cy="384873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887730" y="1268730"/>
            <a:ext cx="10416585" cy="380174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767715" y="1224280"/>
            <a:ext cx="10560730" cy="4837430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729584" y="3480772"/>
            <a:ext cx="10406901" cy="43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95935" y="4342130"/>
            <a:ext cx="10986770" cy="161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/>
          <a:stretch>
            <a:fillRect/>
          </a:stretch>
        </p:blipFill>
        <p:spPr>
          <a:xfrm>
            <a:off x="2712085" y="2637155"/>
            <a:ext cx="6671990" cy="179514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567940" y="3580130"/>
            <a:ext cx="2508250" cy="79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/>
          <a:stretch>
            <a:fillRect/>
          </a:stretch>
        </p:blipFill>
        <p:spPr>
          <a:xfrm>
            <a:off x="2855595" y="857250"/>
            <a:ext cx="6456090" cy="531368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741295" y="1764030"/>
            <a:ext cx="629094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589530" y="2779395"/>
            <a:ext cx="336994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950764" y="3780605"/>
            <a:ext cx="3522921" cy="42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741295" y="4644390"/>
            <a:ext cx="471043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941320" y="5608955"/>
            <a:ext cx="622681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  <p:bldP spid="14" grpId="0" bldLvl="0" animBg="1"/>
      <p:bldP spid="16" grpId="0" bldLvl="0" animBg="1"/>
      <p:bldP spid="1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1030"/>
            <a:ext cx="10806430" cy="27705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1775460" y="3429000"/>
            <a:ext cx="10063480" cy="283845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2025-06-21T01:32:36Z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