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057525"/>
            <a:ext cx="4610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64" y="1440873"/>
            <a:ext cx="106013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0742" y="452581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00200"/>
            <a:ext cx="10591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6086" y="15424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6776" y="3879274"/>
            <a:ext cx="724641" cy="70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7031" y="4710546"/>
            <a:ext cx="7431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50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187" y="1462809"/>
            <a:ext cx="10706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0014" y="28817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431" y="4913746"/>
            <a:ext cx="2230169" cy="58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5686" y="4821381"/>
            <a:ext cx="2230169" cy="729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5686" y="4867563"/>
            <a:ext cx="2230169" cy="729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886" y="4849090"/>
            <a:ext cx="2230169" cy="729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98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22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