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4687" y="3048000"/>
            <a:ext cx="5762625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680" y="771957"/>
            <a:ext cx="10582275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10996" y="1376218"/>
            <a:ext cx="567622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62560" y="3463636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17978" y="5024582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8953" y="760846"/>
            <a:ext cx="10734675" cy="601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01905" y="738910"/>
            <a:ext cx="927840" cy="637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34269" y="1985818"/>
            <a:ext cx="567622" cy="6188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69831" y="1985818"/>
            <a:ext cx="872423" cy="6188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50922" y="2770909"/>
            <a:ext cx="1260351" cy="6188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55140" y="4682836"/>
            <a:ext cx="2821296" cy="1588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17904" y="4655127"/>
            <a:ext cx="5010314" cy="20689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762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0789" y="2060142"/>
            <a:ext cx="7534275" cy="2257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35433" y="2890982"/>
            <a:ext cx="5093440" cy="1884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957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4812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2025-06-09T06:41:09Z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