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387" y="3076575"/>
            <a:ext cx="44672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771650"/>
            <a:ext cx="106108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9215" y="3897745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656" y="1321521"/>
            <a:ext cx="106775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3033" y="2235200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1142" y="5218545"/>
            <a:ext cx="1546676" cy="674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10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358611"/>
            <a:ext cx="105727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7215" y="1727200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7905" y="3186545"/>
            <a:ext cx="5490603" cy="2770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11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87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2025-06-09T05:54:16Z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