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4687" y="2781300"/>
            <a:ext cx="5762625" cy="1295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211" y="1289916"/>
            <a:ext cx="107632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20814" y="2161309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83868" y="3592946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80304" y="6012873"/>
            <a:ext cx="780059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10049" y="5440219"/>
            <a:ext cx="97402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912" y="1379682"/>
            <a:ext cx="932497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95286" y="2438401"/>
            <a:ext cx="2377949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58413" y="2429164"/>
            <a:ext cx="2377949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2628" y="4784436"/>
            <a:ext cx="3467846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56446" y="4802908"/>
            <a:ext cx="3467846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33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843087"/>
            <a:ext cx="10753725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1796" y="2927928"/>
            <a:ext cx="6257222" cy="1644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115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2017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2025-06-09T05:59:26Z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