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60" r:id="rId5"/>
    <p:sldId id="357" r:id="rId6"/>
    <p:sldId id="356" r:id="rId7"/>
    <p:sldId id="355" r:id="rId8"/>
    <p:sldId id="354" r:id="rId9"/>
    <p:sldId id="352" r:id="rId10"/>
    <p:sldId id="351" r:id="rId11"/>
    <p:sldId id="350" r:id="rId12"/>
    <p:sldId id="346" r:id="rId13"/>
    <p:sldId id="345" r:id="rId14"/>
    <p:sldId id="344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2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2319020"/>
            <a:ext cx="10086975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36"/>
          <a:stretch>
            <a:fillRect/>
          </a:stretch>
        </p:blipFill>
        <p:spPr>
          <a:xfrm>
            <a:off x="1127760" y="548640"/>
            <a:ext cx="10166350" cy="40328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05"/>
          <a:stretch>
            <a:fillRect/>
          </a:stretch>
        </p:blipFill>
        <p:spPr>
          <a:xfrm>
            <a:off x="1559560" y="4509135"/>
            <a:ext cx="3384550" cy="9226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37" t="85356" r="5084"/>
          <a:stretch>
            <a:fillRect/>
          </a:stretch>
        </p:blipFill>
        <p:spPr>
          <a:xfrm>
            <a:off x="10607675" y="3789045"/>
            <a:ext cx="1512570" cy="7042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196955" y="3789045"/>
            <a:ext cx="53975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0" r="42106"/>
          <a:stretch>
            <a:fillRect/>
          </a:stretch>
        </p:blipFill>
        <p:spPr>
          <a:xfrm>
            <a:off x="1506855" y="5300980"/>
            <a:ext cx="1132840" cy="92265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20" r="20842"/>
          <a:stretch>
            <a:fillRect/>
          </a:stretch>
        </p:blipFill>
        <p:spPr>
          <a:xfrm>
            <a:off x="3848735" y="5300980"/>
            <a:ext cx="1081405" cy="92265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315" y="4355465"/>
            <a:ext cx="2866390" cy="2429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0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24584" y="2586295"/>
            <a:ext cx="304685" cy="38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565" y="2967355"/>
            <a:ext cx="3150870" cy="314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5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5601864"/>
            <a:ext cx="314206" cy="38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993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7" r="8774"/>
          <a:stretch>
            <a:fillRect/>
          </a:stretch>
        </p:blipFill>
        <p:spPr>
          <a:xfrm>
            <a:off x="1055370" y="2205000"/>
            <a:ext cx="10344830" cy="17999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6785" y="3588385"/>
            <a:ext cx="2738120" cy="25863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1343660" y="1988820"/>
            <a:ext cx="5735955" cy="254825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05560" y="2908300"/>
            <a:ext cx="543179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5560" y="3907155"/>
            <a:ext cx="537464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1844675"/>
            <a:ext cx="2738120" cy="258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2656840" y="981075"/>
            <a:ext cx="6168435" cy="51796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52009" y="3808697"/>
            <a:ext cx="5874710" cy="44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52009" y="4722766"/>
            <a:ext cx="2427959" cy="36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05710" y="5448300"/>
            <a:ext cx="504761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0845" y="1244600"/>
            <a:ext cx="2484120" cy="234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125710" cy="45999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6615" y="4520565"/>
            <a:ext cx="2848610" cy="176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9" r="9413"/>
          <a:stretch>
            <a:fillRect/>
          </a:stretch>
        </p:blipFill>
        <p:spPr>
          <a:xfrm>
            <a:off x="959485" y="1341400"/>
            <a:ext cx="10272440" cy="17662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315" y="3275965"/>
            <a:ext cx="3342005" cy="20713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215640" y="1268730"/>
            <a:ext cx="5880145" cy="171704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177509" y="2375181"/>
            <a:ext cx="2123274" cy="4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515" y="3284855"/>
            <a:ext cx="3562350" cy="2305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165" y="3286125"/>
            <a:ext cx="3717894" cy="230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983615" y="1628775"/>
            <a:ext cx="5736000" cy="348996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02640" y="2574925"/>
            <a:ext cx="5930265" cy="160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69262" y="4584576"/>
            <a:ext cx="3218236" cy="36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2132965"/>
            <a:ext cx="3562350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692785"/>
            <a:ext cx="9258300" cy="5876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6450" y="5229225"/>
            <a:ext cx="56769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764540"/>
            <a:ext cx="10272440" cy="44316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4149090"/>
            <a:ext cx="3562350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45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4077335"/>
            <a:ext cx="808672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43" r="10678"/>
          <a:stretch>
            <a:fillRect/>
          </a:stretch>
        </p:blipFill>
        <p:spPr>
          <a:xfrm>
            <a:off x="1055370" y="1341400"/>
            <a:ext cx="10128930" cy="736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8" r="19571"/>
          <a:stretch>
            <a:fillRect/>
          </a:stretch>
        </p:blipFill>
        <p:spPr>
          <a:xfrm>
            <a:off x="1823085" y="2133880"/>
            <a:ext cx="9120550" cy="17307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57260"/>
          <a:stretch>
            <a:fillRect/>
          </a:stretch>
        </p:blipFill>
        <p:spPr>
          <a:xfrm>
            <a:off x="4368165" y="3789045"/>
            <a:ext cx="3456305" cy="26479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27760" y="1196975"/>
            <a:ext cx="9840640" cy="26549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7880"/>
          <a:stretch>
            <a:fillRect/>
          </a:stretch>
        </p:blipFill>
        <p:spPr>
          <a:xfrm>
            <a:off x="4439920" y="4004945"/>
            <a:ext cx="3406140" cy="26479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35"/>
          <a:stretch>
            <a:fillRect/>
          </a:stretch>
        </p:blipFill>
        <p:spPr>
          <a:xfrm>
            <a:off x="2221230" y="692785"/>
            <a:ext cx="7680370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86305" y="1622425"/>
            <a:ext cx="788479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86305" y="2384425"/>
            <a:ext cx="503682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107565" y="3265805"/>
            <a:ext cx="521335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186305" y="4001135"/>
            <a:ext cx="473773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186305" y="4650740"/>
            <a:ext cx="3632835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186169" y="6113836"/>
            <a:ext cx="3203932" cy="31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7260"/>
          <a:stretch>
            <a:fillRect/>
          </a:stretch>
        </p:blipFill>
        <p:spPr>
          <a:xfrm>
            <a:off x="7320280" y="3608070"/>
            <a:ext cx="2800985" cy="214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9" grpId="0" bldLvl="0" animBg="1"/>
      <p:bldP spid="23" grpId="0" bldLvl="0" animBg="1"/>
      <p:bldP spid="29" grpId="0" bldLvl="0" animBg="1"/>
      <p:bldP spid="3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11580" y="1224280"/>
            <a:ext cx="9768885" cy="4334510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3213100"/>
            <a:ext cx="3270250" cy="26555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57880"/>
          <a:stretch>
            <a:fillRect/>
          </a:stretch>
        </p:blipFill>
        <p:spPr>
          <a:xfrm>
            <a:off x="6308725" y="3357245"/>
            <a:ext cx="3417524" cy="26568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173480" y="2277110"/>
            <a:ext cx="100349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34415" y="3068955"/>
            <a:ext cx="219075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72845" y="4028440"/>
            <a:ext cx="40163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73480" y="4929505"/>
            <a:ext cx="243395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18"/>
          <a:stretch>
            <a:fillRect/>
          </a:stretch>
        </p:blipFill>
        <p:spPr>
          <a:xfrm>
            <a:off x="1343660" y="1628775"/>
            <a:ext cx="5486445" cy="338645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43660" y="2588260"/>
            <a:ext cx="491998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3660" y="3517265"/>
            <a:ext cx="412813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1895" y="4192905"/>
            <a:ext cx="568071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670" y="1817370"/>
            <a:ext cx="3270250" cy="265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271905" y="1268730"/>
            <a:ext cx="9840640" cy="40906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67155" y="2047240"/>
            <a:ext cx="989520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990" y="2924810"/>
            <a:ext cx="3270250" cy="265557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970280" y="2834005"/>
            <a:ext cx="312928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57552" y="3966934"/>
            <a:ext cx="4722619" cy="3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67074" y="4834645"/>
            <a:ext cx="3380100" cy="34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3142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89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94130" y="4079875"/>
            <a:ext cx="105600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4149090"/>
            <a:ext cx="2341880" cy="2414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5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6630" y="4176395"/>
            <a:ext cx="52705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0" y="4293235"/>
            <a:ext cx="1784985" cy="2310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17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3335" y="4412615"/>
            <a:ext cx="47752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9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4380149"/>
            <a:ext cx="771234" cy="37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5333669"/>
            <a:ext cx="1237783" cy="36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60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2132965"/>
            <a:ext cx="10344830" cy="29635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91995" y="764540"/>
            <a:ext cx="8328705" cy="36461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53895" y="1847850"/>
            <a:ext cx="480695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53895" y="2870835"/>
            <a:ext cx="8566150" cy="148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581525"/>
            <a:ext cx="3389630" cy="1888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1991995" y="621030"/>
            <a:ext cx="8040415" cy="36842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53864" y="1852025"/>
            <a:ext cx="2342267" cy="343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1280" y="2720340"/>
            <a:ext cx="540131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39215" y="3617595"/>
            <a:ext cx="659384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581525"/>
            <a:ext cx="3389630" cy="1888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2025-06-22T04:57:09Z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