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3FE68B-AC47-CDF2-FB3C-1697521AB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3043237"/>
            <a:ext cx="58197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5CBFF-2C6F-65E8-D6B8-EE36E79FCA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20114"/>
          <a:stretch/>
        </p:blipFill>
        <p:spPr>
          <a:xfrm>
            <a:off x="2507920" y="1340768"/>
            <a:ext cx="7176160" cy="436524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DE94BE-9377-C881-C3DE-987D56D4C7C7}"/>
              </a:ext>
            </a:extLst>
          </p:cNvPr>
          <p:cNvSpPr/>
          <p:nvPr/>
        </p:nvSpPr>
        <p:spPr bwMode="white">
          <a:xfrm>
            <a:off x="3935760" y="3068960"/>
            <a:ext cx="4032448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FB3B7BF-A39C-A208-9312-FE2EA7B59319}"/>
              </a:ext>
            </a:extLst>
          </p:cNvPr>
          <p:cNvSpPr/>
          <p:nvPr/>
        </p:nvSpPr>
        <p:spPr bwMode="white">
          <a:xfrm>
            <a:off x="4151784" y="4581128"/>
            <a:ext cx="2952328" cy="101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9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E9DE6-3AC4-42B4-1775-26F539254C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3071664" y="1412776"/>
            <a:ext cx="5736000" cy="31963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A5BFF0-CDC2-4B3A-2EE1-7E67AC8F9BAE}"/>
              </a:ext>
            </a:extLst>
          </p:cNvPr>
          <p:cNvSpPr/>
          <p:nvPr/>
        </p:nvSpPr>
        <p:spPr bwMode="white">
          <a:xfrm>
            <a:off x="3033578" y="3356992"/>
            <a:ext cx="6302782" cy="1252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98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EEDC6-6D79-29A1-1FF7-69A6FD6B00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>
          <a:xfrm>
            <a:off x="3696052" y="1124744"/>
            <a:ext cx="4799896" cy="4483119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B87EAD2-C785-AF74-663C-B499113F3A9E}"/>
              </a:ext>
            </a:extLst>
          </p:cNvPr>
          <p:cNvSpPr/>
          <p:nvPr/>
        </p:nvSpPr>
        <p:spPr bwMode="white">
          <a:xfrm>
            <a:off x="3143673" y="2852936"/>
            <a:ext cx="5036964" cy="109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39A327D-070C-AD04-55BB-B06F327F000B}"/>
              </a:ext>
            </a:extLst>
          </p:cNvPr>
          <p:cNvSpPr/>
          <p:nvPr/>
        </p:nvSpPr>
        <p:spPr bwMode="white">
          <a:xfrm>
            <a:off x="3359696" y="4379104"/>
            <a:ext cx="2716708" cy="109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7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F193F-DA9F-F977-9706-D51E4B03F1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6" r="2572"/>
          <a:stretch/>
        </p:blipFill>
        <p:spPr>
          <a:xfrm>
            <a:off x="983432" y="980728"/>
            <a:ext cx="10488528" cy="5680428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4DA093-71A0-83E7-E9F3-1F0E861F1855}"/>
              </a:ext>
            </a:extLst>
          </p:cNvPr>
          <p:cNvSpPr/>
          <p:nvPr/>
        </p:nvSpPr>
        <p:spPr bwMode="white">
          <a:xfrm>
            <a:off x="1415480" y="2492896"/>
            <a:ext cx="928903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1CB1C63-1904-208F-C663-CA1855A41913}"/>
              </a:ext>
            </a:extLst>
          </p:cNvPr>
          <p:cNvSpPr/>
          <p:nvPr/>
        </p:nvSpPr>
        <p:spPr bwMode="white">
          <a:xfrm>
            <a:off x="3215680" y="3933056"/>
            <a:ext cx="8640960" cy="272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51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8CAC6-E89B-C7BE-78F0-EACAFB623B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62" b="3369"/>
          <a:stretch/>
        </p:blipFill>
        <p:spPr>
          <a:xfrm>
            <a:off x="3719736" y="908720"/>
            <a:ext cx="4752528" cy="567030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C582B4-DBCE-16E3-B3DC-6D4FB5F95014}"/>
              </a:ext>
            </a:extLst>
          </p:cNvPr>
          <p:cNvSpPr/>
          <p:nvPr/>
        </p:nvSpPr>
        <p:spPr bwMode="white">
          <a:xfrm>
            <a:off x="3359696" y="2350392"/>
            <a:ext cx="3672408" cy="90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A14070F-8B3D-3779-613D-A3DDC2832B98}"/>
              </a:ext>
            </a:extLst>
          </p:cNvPr>
          <p:cNvSpPr/>
          <p:nvPr/>
        </p:nvSpPr>
        <p:spPr bwMode="white">
          <a:xfrm>
            <a:off x="3359696" y="3429000"/>
            <a:ext cx="367240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CBF3964-779E-DCDF-6729-23DA170B1375}"/>
              </a:ext>
            </a:extLst>
          </p:cNvPr>
          <p:cNvSpPr/>
          <p:nvPr/>
        </p:nvSpPr>
        <p:spPr bwMode="white">
          <a:xfrm>
            <a:off x="2999656" y="4828512"/>
            <a:ext cx="4104456" cy="832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3C96CBF-8120-2FBC-8A0C-09868D692033}"/>
              </a:ext>
            </a:extLst>
          </p:cNvPr>
          <p:cNvSpPr/>
          <p:nvPr/>
        </p:nvSpPr>
        <p:spPr bwMode="white">
          <a:xfrm>
            <a:off x="3688584" y="6051986"/>
            <a:ext cx="716486" cy="31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59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5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6B759-2260-C95C-DD86-EA9453833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0432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9C6659-EA69-4D95-C93A-6FDED86A587D}"/>
              </a:ext>
            </a:extLst>
          </p:cNvPr>
          <p:cNvSpPr/>
          <p:nvPr/>
        </p:nvSpPr>
        <p:spPr bwMode="white">
          <a:xfrm>
            <a:off x="10394916" y="2998600"/>
            <a:ext cx="380856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A119A-4C2A-4B98-2F58-B997AE595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3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163275-894B-FBF0-F832-255E7C2C91E1}"/>
              </a:ext>
            </a:extLst>
          </p:cNvPr>
          <p:cNvSpPr/>
          <p:nvPr/>
        </p:nvSpPr>
        <p:spPr bwMode="white">
          <a:xfrm>
            <a:off x="10338438" y="1548002"/>
            <a:ext cx="380856" cy="41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27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A08AF-D1F2-3ECB-2D78-2BDAD1A0A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9251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A9D46-FC44-AE6C-59BD-DFD6044C6A6D}"/>
              </a:ext>
            </a:extLst>
          </p:cNvPr>
          <p:cNvSpPr/>
          <p:nvPr/>
        </p:nvSpPr>
        <p:spPr bwMode="white">
          <a:xfrm>
            <a:off x="10539343" y="2032036"/>
            <a:ext cx="390377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61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3163A-192D-F04B-BE78-E9E2940154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155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E0AF5-6FFF-AC04-8800-8E2B95C734BD}"/>
              </a:ext>
            </a:extLst>
          </p:cNvPr>
          <p:cNvSpPr/>
          <p:nvPr/>
        </p:nvSpPr>
        <p:spPr bwMode="white">
          <a:xfrm>
            <a:off x="10404438" y="1787537"/>
            <a:ext cx="380856" cy="4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44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C3755-A395-7713-924F-279E2EE2E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31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CE1F3B-797C-0053-F079-C8C1D4D4C652}"/>
              </a:ext>
            </a:extLst>
          </p:cNvPr>
          <p:cNvSpPr/>
          <p:nvPr/>
        </p:nvSpPr>
        <p:spPr bwMode="white">
          <a:xfrm>
            <a:off x="1531132" y="4077072"/>
            <a:ext cx="456486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4E9C76-B091-9F18-4D93-CA1CF22CE874}"/>
              </a:ext>
            </a:extLst>
          </p:cNvPr>
          <p:cNvSpPr/>
          <p:nvPr/>
        </p:nvSpPr>
        <p:spPr bwMode="white">
          <a:xfrm>
            <a:off x="6729823" y="5733256"/>
            <a:ext cx="1454409" cy="56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66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075FC-365D-5B6B-8D44-A1679C63D3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1427800" y="1654734"/>
            <a:ext cx="9336400" cy="354853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DA6682-D3C5-B3DF-B8A2-8B74BBA7B9A5}"/>
              </a:ext>
            </a:extLst>
          </p:cNvPr>
          <p:cNvSpPr/>
          <p:nvPr/>
        </p:nvSpPr>
        <p:spPr bwMode="white">
          <a:xfrm>
            <a:off x="5807968" y="1916832"/>
            <a:ext cx="1852549" cy="113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2F7638-41C1-78C8-51F6-0113BA22B30D}"/>
              </a:ext>
            </a:extLst>
          </p:cNvPr>
          <p:cNvSpPr/>
          <p:nvPr/>
        </p:nvSpPr>
        <p:spPr bwMode="white">
          <a:xfrm>
            <a:off x="8054700" y="3573016"/>
            <a:ext cx="1569691" cy="117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58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6D820-2644-AE9F-2D57-0AB966138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31237"/>
            <a:ext cx="11340000" cy="33955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99764A-E1A8-F1DA-DA66-CE39904686DE}"/>
              </a:ext>
            </a:extLst>
          </p:cNvPr>
          <p:cNvSpPr/>
          <p:nvPr/>
        </p:nvSpPr>
        <p:spPr bwMode="white">
          <a:xfrm>
            <a:off x="8591640" y="3936238"/>
            <a:ext cx="2232248" cy="59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01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C7985-6A7F-DA50-BFD7-FF0C4BE813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/>
        </p:blipFill>
        <p:spPr>
          <a:xfrm>
            <a:off x="3480028" y="1556792"/>
            <a:ext cx="5231944" cy="359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8307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2025-06-20T03:53:20Z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