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275" y="2709545"/>
            <a:ext cx="550545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408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928" y="4223417"/>
            <a:ext cx="428463" cy="38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224280"/>
            <a:ext cx="10776630" cy="4815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92060" y="2215515"/>
            <a:ext cx="86106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8280" y="4660265"/>
            <a:ext cx="245618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40335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65310" y="2343785"/>
            <a:ext cx="125222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1775" y="4351583"/>
            <a:ext cx="199949" cy="37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52040" y="1196975"/>
            <a:ext cx="7392080" cy="4092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51505" y="2887980"/>
            <a:ext cx="667321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54880" y="4230370"/>
            <a:ext cx="165290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4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3705860"/>
            <a:ext cx="609409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2040" y="5210810"/>
            <a:ext cx="897318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288540" y="1052830"/>
            <a:ext cx="7568565" cy="48583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162810" y="2597785"/>
            <a:ext cx="185547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49805" y="3898900"/>
            <a:ext cx="696595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50440" y="5253355"/>
            <a:ext cx="82194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40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9027" y="4271016"/>
            <a:ext cx="1161612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9969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30350" y="4735195"/>
            <a:ext cx="3566160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51520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43292" y="3100061"/>
            <a:ext cx="752191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5005" y="5580380"/>
            <a:ext cx="36264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35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343660" y="764540"/>
            <a:ext cx="5090160" cy="1090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4"/>
          <a:stretch>
            <a:fillRect/>
          </a:stretch>
        </p:blipFill>
        <p:spPr>
          <a:xfrm>
            <a:off x="1307465" y="1811020"/>
            <a:ext cx="7585710" cy="469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268730"/>
            <a:ext cx="8256315" cy="406082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735455" y="2748280"/>
            <a:ext cx="774001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91995" y="4147820"/>
            <a:ext cx="5398770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371850" y="1988820"/>
            <a:ext cx="5448345" cy="25450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053715" y="3473450"/>
            <a:ext cx="187960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1" r="40525"/>
          <a:stretch>
            <a:fillRect/>
          </a:stretch>
        </p:blipFill>
        <p:spPr>
          <a:xfrm>
            <a:off x="2712085" y="2205000"/>
            <a:ext cx="6744380" cy="27391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55800" y="3599180"/>
            <a:ext cx="41173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495"/>
            <a:ext cx="11340000" cy="341332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628775"/>
            <a:ext cx="9912395" cy="33267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484630"/>
            <a:ext cx="9984785" cy="3289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1124585"/>
            <a:ext cx="9192305" cy="41897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913765"/>
            <a:ext cx="9912350" cy="5031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60" y="2563495"/>
            <a:ext cx="540512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9660" y="3914775"/>
            <a:ext cx="27895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89629" y="4658159"/>
            <a:ext cx="9035818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68375" y="5302885"/>
            <a:ext cx="823849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341120"/>
            <a:ext cx="9912395" cy="35210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89629" y="3125281"/>
            <a:ext cx="6855415" cy="43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3890010"/>
            <a:ext cx="443420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86730" y="3890010"/>
            <a:ext cx="297116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1"/>
          <a:stretch>
            <a:fillRect/>
          </a:stretch>
        </p:blipFill>
        <p:spPr>
          <a:xfrm>
            <a:off x="2207895" y="1052830"/>
            <a:ext cx="7849280" cy="42710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94529" y="2920980"/>
            <a:ext cx="2266095" cy="128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4560" y="4408170"/>
            <a:ext cx="795528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766445"/>
            <a:ext cx="9353550" cy="5324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4437380"/>
            <a:ext cx="48641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85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452943"/>
            <a:ext cx="380856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29305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8781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2099" y="2274834"/>
            <a:ext cx="298583" cy="3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2359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2730" y="3117976"/>
            <a:ext cx="314206" cy="38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88765"/>
            <a:ext cx="11340000" cy="15314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38995" y="4306570"/>
            <a:ext cx="7759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" r="13853"/>
          <a:stretch>
            <a:fillRect/>
          </a:stretch>
        </p:blipFill>
        <p:spPr>
          <a:xfrm>
            <a:off x="1199515" y="1413155"/>
            <a:ext cx="9768885" cy="378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8034" y="2377162"/>
            <a:ext cx="1599596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5968" y="4654897"/>
            <a:ext cx="333249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869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215" y="2529452"/>
            <a:ext cx="418942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2025-06-21T06:09:40Z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