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7"/>
        <p:guide pos="38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2388235"/>
            <a:ext cx="10458450" cy="20815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1644015" y="1484630"/>
            <a:ext cx="8904650" cy="3127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5915" y="3074670"/>
            <a:ext cx="591439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5880" y="3921760"/>
            <a:ext cx="466979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2712085" y="1268730"/>
            <a:ext cx="6888525" cy="359664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712085" y="2493010"/>
            <a:ext cx="2653665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73985" y="3909695"/>
            <a:ext cx="6788785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93"/>
          <a:stretch>
            <a:fillRect/>
          </a:stretch>
        </p:blipFill>
        <p:spPr>
          <a:xfrm>
            <a:off x="479425" y="2132965"/>
            <a:ext cx="11339830" cy="20164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435580"/>
            <a:ext cx="11340000" cy="3080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3680" y="2860040"/>
            <a:ext cx="36258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90"/>
          <a:stretch>
            <a:fillRect/>
          </a:stretch>
        </p:blipFill>
        <p:spPr>
          <a:xfrm>
            <a:off x="335280" y="1428395"/>
            <a:ext cx="11339830" cy="1236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916785"/>
            <a:ext cx="11340000" cy="2531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8295" y="3425190"/>
            <a:ext cx="181165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76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443173" y="4454544"/>
            <a:ext cx="342769" cy="40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6785"/>
            <a:ext cx="11340000" cy="24762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71770" y="3492500"/>
            <a:ext cx="43878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321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167052" y="4986214"/>
            <a:ext cx="209471" cy="38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03"/>
          <a:stretch>
            <a:fillRect/>
          </a:stretch>
        </p:blipFill>
        <p:spPr>
          <a:xfrm>
            <a:off x="2495550" y="1772920"/>
            <a:ext cx="6985045" cy="26206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055370" y="981075"/>
            <a:ext cx="9912395" cy="481965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017270" y="2638425"/>
            <a:ext cx="687832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17270" y="3533775"/>
            <a:ext cx="302133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17270" y="4411980"/>
            <a:ext cx="918654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017270" y="5314950"/>
            <a:ext cx="603821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5" grpId="0" bldLvl="0" animBg="1"/>
      <p:bldP spid="27" grpId="0" bldLvl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1007701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15100" y="3219844"/>
            <a:ext cx="329977" cy="34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17270" y="1102360"/>
            <a:ext cx="10128930" cy="46532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79170" y="2616835"/>
            <a:ext cx="10166350" cy="123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9170" y="4258310"/>
            <a:ext cx="817499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79170" y="5036820"/>
            <a:ext cx="2256155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1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2279650" y="1701165"/>
            <a:ext cx="7608615" cy="26035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64055" y="2758440"/>
            <a:ext cx="504825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41519" y="3760965"/>
            <a:ext cx="3570528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795"/>
            <a:ext cx="11340000" cy="53922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23035" y="3458845"/>
            <a:ext cx="9260205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94130" y="4871720"/>
            <a:ext cx="582295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31900" y="5676900"/>
            <a:ext cx="761174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1559560" y="836930"/>
            <a:ext cx="9048795" cy="54787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348028" y="3818899"/>
            <a:ext cx="314205" cy="38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86114" y="5343372"/>
            <a:ext cx="199949" cy="37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1991995" y="1412875"/>
            <a:ext cx="8112170" cy="386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3058" y="1965511"/>
            <a:ext cx="304685" cy="371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3536" y="3481266"/>
            <a:ext cx="314206" cy="381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055370" y="1412875"/>
            <a:ext cx="9912395" cy="372046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6" r="29729"/>
          <a:stretch>
            <a:fillRect/>
          </a:stretch>
        </p:blipFill>
        <p:spPr>
          <a:xfrm>
            <a:off x="1919605" y="1341400"/>
            <a:ext cx="7968660" cy="392719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881505" y="2780665"/>
            <a:ext cx="7164070" cy="10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881505" y="4210050"/>
            <a:ext cx="7772400" cy="11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63395"/>
            <a:ext cx="11340000" cy="39525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3362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381273"/>
            <a:ext cx="342769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750"/>
            <a:ext cx="108605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1640" y="3714454"/>
            <a:ext cx="410349" cy="37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55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90629" y="1890645"/>
            <a:ext cx="342770" cy="25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3014418"/>
            <a:ext cx="752191" cy="39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6170" y="5335270"/>
            <a:ext cx="205930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24375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" r="9831"/>
          <a:stretch>
            <a:fillRect/>
          </a:stretch>
        </p:blipFill>
        <p:spPr>
          <a:xfrm>
            <a:off x="4008120" y="2420620"/>
            <a:ext cx="6983730" cy="419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224280"/>
            <a:ext cx="10272440" cy="36722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21354" y="3331911"/>
            <a:ext cx="9654710" cy="43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1354" y="4199875"/>
            <a:ext cx="7493350" cy="4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2207895" y="1341120"/>
            <a:ext cx="7608615" cy="42760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69795" y="2416810"/>
            <a:ext cx="789940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69795" y="3282950"/>
            <a:ext cx="563753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69795" y="4159885"/>
            <a:ext cx="263271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69795" y="5036185"/>
            <a:ext cx="703580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847850" y="908685"/>
            <a:ext cx="8256315" cy="5262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0300" y="3726180"/>
            <a:ext cx="560578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3105" y="4601845"/>
            <a:ext cx="324358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09825" y="5452110"/>
            <a:ext cx="742061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2025-06-21T05:34:46Z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