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0095" y="2719070"/>
            <a:ext cx="5591175" cy="1419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1047750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9573" y="2822898"/>
            <a:ext cx="387078" cy="35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484350"/>
            <a:ext cx="11340000" cy="3843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3405" y="4388485"/>
            <a:ext cx="106616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844395"/>
            <a:ext cx="11340000" cy="28377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40502" y="3072796"/>
            <a:ext cx="2485088" cy="542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1887" y="4025045"/>
            <a:ext cx="1285390" cy="44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16" b="14572"/>
          <a:stretch>
            <a:fillRect/>
          </a:stretch>
        </p:blipFill>
        <p:spPr>
          <a:xfrm>
            <a:off x="4151630" y="981075"/>
            <a:ext cx="3935730" cy="501269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346575" y="3228340"/>
            <a:ext cx="364871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479415" y="4395470"/>
            <a:ext cx="2160270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809615" y="5552440"/>
            <a:ext cx="1191895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1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11" r="16721"/>
          <a:stretch>
            <a:fillRect/>
          </a:stretch>
        </p:blipFill>
        <p:spPr>
          <a:xfrm>
            <a:off x="4368800" y="980720"/>
            <a:ext cx="3503975" cy="517497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4043680" y="2409825"/>
            <a:ext cx="4432935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999355" y="3505835"/>
            <a:ext cx="242824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5071745" y="4605655"/>
            <a:ext cx="235585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5685476" y="5701473"/>
            <a:ext cx="760590" cy="34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6" grpId="0" bldLvl="0" animBg="1"/>
      <p:bldP spid="37" grpId="0" bldLvl="0" animBg="1"/>
      <p:bldP spid="4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694"/>
          <a:stretch>
            <a:fillRect/>
          </a:stretch>
        </p:blipFill>
        <p:spPr>
          <a:xfrm>
            <a:off x="1703705" y="621030"/>
            <a:ext cx="825631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87295" y="3282315"/>
            <a:ext cx="767143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75760" y="4214495"/>
            <a:ext cx="501586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75760" y="5044440"/>
            <a:ext cx="600773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175760" y="5861685"/>
            <a:ext cx="261048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7"/>
          <a:stretch>
            <a:fillRect/>
          </a:stretch>
        </p:blipFill>
        <p:spPr>
          <a:xfrm>
            <a:off x="1847850" y="1196975"/>
            <a:ext cx="8616360" cy="4248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9750" y="2914015"/>
            <a:ext cx="620776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09340" y="3883025"/>
            <a:ext cx="420878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09265" y="4759789"/>
            <a:ext cx="1790025" cy="476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54"/>
          <a:stretch>
            <a:fillRect/>
          </a:stretch>
        </p:blipFill>
        <p:spPr>
          <a:xfrm>
            <a:off x="1343660" y="692785"/>
            <a:ext cx="9840640" cy="5868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06830" y="3793490"/>
            <a:ext cx="6663690" cy="1094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93670" y="5243830"/>
            <a:ext cx="519493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232025" y="6066790"/>
            <a:ext cx="1569085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1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1078258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35"/>
          <a:stretch>
            <a:fillRect/>
          </a:stretch>
        </p:blipFill>
        <p:spPr>
          <a:xfrm>
            <a:off x="1343660" y="764540"/>
            <a:ext cx="9624740" cy="586803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1243330" y="2136140"/>
            <a:ext cx="9965690" cy="2653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442085" y="5172710"/>
            <a:ext cx="5559425" cy="145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4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50" y="764260"/>
            <a:ext cx="791812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19993" y="2088219"/>
            <a:ext cx="186152" cy="133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33840" y="2394260"/>
            <a:ext cx="365656" cy="23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13069" y="2859974"/>
            <a:ext cx="777851" cy="312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60440" y="3297555"/>
            <a:ext cx="393700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10314" y="4476668"/>
            <a:ext cx="511919" cy="29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25005" y="5070475"/>
            <a:ext cx="47879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271905" y="548005"/>
            <a:ext cx="10128930" cy="576135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233805" y="2282825"/>
            <a:ext cx="10336530" cy="215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91845" y="4737735"/>
            <a:ext cx="3721735" cy="148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24305"/>
            <a:ext cx="11340000" cy="299149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391285" y="4116070"/>
            <a:ext cx="10056540" cy="27349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54285" y="4225925"/>
            <a:ext cx="58737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2595"/>
            <a:ext cx="11340000" cy="4037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7868" y="1869686"/>
            <a:ext cx="361813" cy="390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556740"/>
            <a:ext cx="11340000" cy="35403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51081" y="4505459"/>
            <a:ext cx="599848" cy="381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844395"/>
            <a:ext cx="11340000" cy="27350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70460" y="3921855"/>
            <a:ext cx="761712" cy="390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64030"/>
            <a:ext cx="11340000" cy="39295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55370" y="1557020"/>
            <a:ext cx="10056540" cy="349694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091"/>
          <a:stretch>
            <a:fillRect/>
          </a:stretch>
        </p:blipFill>
        <p:spPr>
          <a:xfrm>
            <a:off x="1320165" y="734695"/>
            <a:ext cx="955235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93767" y="2669121"/>
            <a:ext cx="1003567" cy="438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02891" y="3618222"/>
            <a:ext cx="501783" cy="438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48151" y="4731590"/>
            <a:ext cx="501783" cy="438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98253" y="5990974"/>
            <a:ext cx="501783" cy="438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271905" y="836930"/>
            <a:ext cx="10056540" cy="5783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3805" y="3637915"/>
            <a:ext cx="9963150" cy="127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3774" y="5219539"/>
            <a:ext cx="3037329" cy="42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3805" y="6042025"/>
            <a:ext cx="462470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95"/>
            <a:ext cx="11340000" cy="48085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43173" y="4046846"/>
            <a:ext cx="342769" cy="390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340840"/>
            <a:ext cx="11340000" cy="36507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042" y="2637185"/>
            <a:ext cx="437984" cy="390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844395"/>
            <a:ext cx="11340000" cy="2592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0323" y="2244728"/>
            <a:ext cx="380856" cy="390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8450"/>
            <a:ext cx="11340000" cy="41105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713" y="2584586"/>
            <a:ext cx="361813" cy="40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72640"/>
            <a:ext cx="11340000" cy="2974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713" y="3059847"/>
            <a:ext cx="361813" cy="400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19275"/>
            <a:ext cx="11340000" cy="36895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6858" y="1814817"/>
            <a:ext cx="380856" cy="390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6740"/>
            <a:ext cx="11340000" cy="10137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193800" y="2570480"/>
            <a:ext cx="10200685" cy="2821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9044" y="3885623"/>
            <a:ext cx="371335" cy="381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2025-06-21T10:38:50Z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