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6675" y="3067050"/>
            <a:ext cx="44386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0189" y="1813357"/>
            <a:ext cx="107346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5179" y="2429163"/>
            <a:ext cx="104791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5179" y="2438400"/>
            <a:ext cx="78005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744" y="2918690"/>
            <a:ext cx="64151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8925" y="3911600"/>
            <a:ext cx="81407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98185" y="4415790"/>
            <a:ext cx="140779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2080" y="1012392"/>
            <a:ext cx="107346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743" y="1856508"/>
            <a:ext cx="52143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7216" y="3223490"/>
            <a:ext cx="52143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27216" y="4738254"/>
            <a:ext cx="52143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170" y="1618961"/>
            <a:ext cx="9048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2343" y="2124363"/>
            <a:ext cx="108485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4234" y="2660072"/>
            <a:ext cx="78005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2161" y="4488872"/>
            <a:ext cx="1814530" cy="785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6270" y="4553526"/>
            <a:ext cx="1906894" cy="785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17397" y="4572000"/>
            <a:ext cx="2110094" cy="785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2025-06-10T05:36:40Z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