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0" r:id="rId7"/>
    <p:sldId id="349" r:id="rId8"/>
    <p:sldId id="348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55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2309495"/>
            <a:ext cx="8524875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08685"/>
            <a:ext cx="9363075" cy="56673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871720" y="3644900"/>
            <a:ext cx="31019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60010" y="4275455"/>
            <a:ext cx="360299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24245" y="5110480"/>
            <a:ext cx="407416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04155" y="5949315"/>
            <a:ext cx="373253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623570" y="2132965"/>
            <a:ext cx="10560730" cy="1989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7990" y="3234690"/>
            <a:ext cx="536765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350"/>
            <a:ext cx="11340000" cy="3488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484630"/>
            <a:ext cx="10344830" cy="3812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540" y="3676453"/>
            <a:ext cx="371334" cy="3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6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11860" y="1341120"/>
            <a:ext cx="10200685" cy="4099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1890" y="2732750"/>
            <a:ext cx="371335" cy="4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04440"/>
            <a:ext cx="11340000" cy="2005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2399" y="3579580"/>
            <a:ext cx="342770" cy="38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2"/>
          <a:stretch>
            <a:fillRect/>
          </a:stretch>
        </p:blipFill>
        <p:spPr>
          <a:xfrm>
            <a:off x="1199515" y="476250"/>
            <a:ext cx="1077663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56740" y="2701290"/>
            <a:ext cx="76060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1105" y="3848100"/>
            <a:ext cx="57023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61105" y="4727575"/>
            <a:ext cx="82410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60859" y="5863604"/>
            <a:ext cx="3964503" cy="4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207895" y="1412875"/>
            <a:ext cx="7680370" cy="3850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5140" y="2441575"/>
            <a:ext cx="792099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9385" y="3719195"/>
            <a:ext cx="45332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9385" y="4757420"/>
            <a:ext cx="62979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6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6950" y="3357880"/>
            <a:ext cx="10698480" cy="196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733425"/>
            <a:ext cx="9277350" cy="5391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836930"/>
            <a:ext cx="9277350" cy="53911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96450" y="4004945"/>
            <a:ext cx="5873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628775"/>
            <a:ext cx="10200685" cy="29362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45515" y="3762375"/>
            <a:ext cx="884428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106660" cy="4754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4439920" y="4498340"/>
            <a:ext cx="4522470" cy="235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360045" y="1224280"/>
            <a:ext cx="8472215" cy="4545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1519423"/>
            <a:ext cx="371335" cy="35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7248525" y="2781300"/>
            <a:ext cx="4522470" cy="235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 b="54760"/>
          <a:stretch>
            <a:fillRect/>
          </a:stretch>
        </p:blipFill>
        <p:spPr>
          <a:xfrm>
            <a:off x="1127760" y="1224280"/>
            <a:ext cx="9912350" cy="2637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4295775" y="4077335"/>
            <a:ext cx="4522470" cy="23596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48943" r="12588"/>
          <a:stretch>
            <a:fillRect/>
          </a:stretch>
        </p:blipFill>
        <p:spPr>
          <a:xfrm>
            <a:off x="1487805" y="1124585"/>
            <a:ext cx="9217025" cy="2976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4295775" y="4077335"/>
            <a:ext cx="4522470" cy="23596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03070" y="1628775"/>
            <a:ext cx="8688750" cy="17360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90650" y="2497455"/>
            <a:ext cx="826071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4079240" y="3501390"/>
            <a:ext cx="4522470" cy="235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647700" y="1196975"/>
            <a:ext cx="9192305" cy="5230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09"/>
          <a:stretch>
            <a:fillRect/>
          </a:stretch>
        </p:blipFill>
        <p:spPr>
          <a:xfrm>
            <a:off x="10128250" y="1844675"/>
            <a:ext cx="1646555" cy="2136140"/>
          </a:xfrm>
          <a:prstGeom prst="rect">
            <a:avLst/>
          </a:prstGeom>
        </p:spPr>
      </p:pic>
      <p:pic>
        <p:nvPicPr>
          <p:cNvPr id="4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4" t="37099" r="31638"/>
          <a:stretch>
            <a:fillRect/>
          </a:stretch>
        </p:blipFill>
        <p:spPr>
          <a:xfrm>
            <a:off x="9839960" y="4149090"/>
            <a:ext cx="2160270" cy="134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135505" y="836930"/>
            <a:ext cx="7896270" cy="5414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6023610" y="3284855"/>
            <a:ext cx="4094480" cy="2136140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2097405" y="3905885"/>
            <a:ext cx="2049145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012950" y="5167630"/>
            <a:ext cx="116078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223365"/>
            <a:ext cx="11340000" cy="5106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3030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772" y="2196974"/>
            <a:ext cx="437984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525173"/>
            <a:ext cx="371335" cy="40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8" r="13221"/>
          <a:stretch>
            <a:fillRect/>
          </a:stretch>
        </p:blipFill>
        <p:spPr>
          <a:xfrm>
            <a:off x="2063750" y="4220845"/>
            <a:ext cx="8154670" cy="241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51965" y="3933190"/>
            <a:ext cx="8688750" cy="2044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8" r="13221"/>
          <a:stretch>
            <a:fillRect/>
          </a:stretch>
        </p:blipFill>
        <p:spPr>
          <a:xfrm>
            <a:off x="2207895" y="1484630"/>
            <a:ext cx="8154670" cy="24149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4121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7714" y="1827818"/>
            <a:ext cx="3265843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9600" y="2771775"/>
            <a:ext cx="39287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9225" y="4880871"/>
            <a:ext cx="304685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 b="26654"/>
          <a:stretch>
            <a:fillRect/>
          </a:stretch>
        </p:blipFill>
        <p:spPr>
          <a:xfrm>
            <a:off x="1847850" y="641350"/>
            <a:ext cx="7104425" cy="2880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86940" y="2689225"/>
            <a:ext cx="648779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52040" y="3573145"/>
            <a:ext cx="7464470" cy="2947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67255" y="4721860"/>
            <a:ext cx="585978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3455" y="5852400"/>
            <a:ext cx="5474811" cy="4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 b="24649"/>
          <a:stretch>
            <a:fillRect/>
          </a:stretch>
        </p:blipFill>
        <p:spPr>
          <a:xfrm>
            <a:off x="1967865" y="1628775"/>
            <a:ext cx="8256315" cy="3429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2915" y="2520315"/>
            <a:ext cx="644588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1730" y="3541395"/>
            <a:ext cx="684911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81673" y="4538526"/>
            <a:ext cx="6122267" cy="36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 b="25010"/>
          <a:stretch>
            <a:fillRect/>
          </a:stretch>
        </p:blipFill>
        <p:spPr>
          <a:xfrm>
            <a:off x="983615" y="1412875"/>
            <a:ext cx="10344785" cy="3429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8040" y="2357120"/>
            <a:ext cx="10621010" cy="166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92045" y="4241165"/>
            <a:ext cx="31718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2025-06-21T02:20:03Z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