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3071495"/>
            <a:ext cx="76295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3378730"/>
            <a:ext cx="1085440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019300"/>
            <a:ext cx="116649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08685"/>
            <a:ext cx="10486390" cy="56146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43"/>
          <a:stretch>
            <a:fillRect/>
          </a:stretch>
        </p:blipFill>
        <p:spPr>
          <a:xfrm>
            <a:off x="263525" y="1124585"/>
            <a:ext cx="1775505" cy="1994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097405"/>
            <a:ext cx="9363710" cy="467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695" y="4804410"/>
            <a:ext cx="7918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5" y="692785"/>
            <a:ext cx="10474960" cy="547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5615" y="1816100"/>
            <a:ext cx="11995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0640" y="2708910"/>
            <a:ext cx="12998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606800"/>
            <a:ext cx="15982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4725035"/>
            <a:ext cx="43307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8880" y="5661025"/>
            <a:ext cx="38169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98251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9962" y="5303500"/>
            <a:ext cx="313481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49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56" y="5042672"/>
            <a:ext cx="333249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1" r="4967"/>
          <a:stretch>
            <a:fillRect/>
          </a:stretch>
        </p:blipFill>
        <p:spPr>
          <a:xfrm>
            <a:off x="695325" y="2205000"/>
            <a:ext cx="10776630" cy="1714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7924" y="3288020"/>
            <a:ext cx="542720" cy="37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3875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0540" y="6010380"/>
            <a:ext cx="488415" cy="34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